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4"/>
  </p:sldMasterIdLst>
  <p:notesMasterIdLst>
    <p:notesMasterId r:id="rId19"/>
  </p:notesMasterIdLst>
  <p:handoutMasterIdLst>
    <p:handoutMasterId r:id="rId20"/>
  </p:handoutMasterIdLst>
  <p:sldIdLst>
    <p:sldId id="519" r:id="rId5"/>
    <p:sldId id="1561" r:id="rId6"/>
    <p:sldId id="311" r:id="rId7"/>
    <p:sldId id="1562" r:id="rId8"/>
    <p:sldId id="525" r:id="rId9"/>
    <p:sldId id="527" r:id="rId10"/>
    <p:sldId id="532" r:id="rId11"/>
    <p:sldId id="530" r:id="rId12"/>
    <p:sldId id="535" r:id="rId13"/>
    <p:sldId id="536" r:id="rId14"/>
    <p:sldId id="1563" r:id="rId15"/>
    <p:sldId id="524" r:id="rId16"/>
    <p:sldId id="523" r:id="rId17"/>
    <p:sldId id="1564" r:id="rId18"/>
  </p:sldIdLst>
  <p:sldSz cx="6858000" cy="5143500"/>
  <p:notesSz cx="6797675" cy="9926638"/>
  <p:embeddedFontLst>
    <p:embeddedFont>
      <p:font typeface="Corbel" panose="020B0503020204020204" pitchFamily="34" charset="0"/>
      <p:regular r:id="rId21"/>
      <p:bold r:id="rId22"/>
      <p:italic r:id="rId23"/>
      <p:boldItalic r:id="rId24"/>
    </p:embeddedFont>
    <p:embeddedFont>
      <p:font typeface="Gotham" panose="02000504020000020004" pitchFamily="2" charset="0"/>
      <p:regular r:id="rId25"/>
      <p:bold r:id="rId26"/>
      <p:italic r:id="rId27"/>
      <p:boldItalic r:id="rId28"/>
    </p:embeddedFont>
    <p:embeddedFont>
      <p:font typeface="Gotham Black" pitchFamily="50" charset="0"/>
      <p:regular r:id="rId29"/>
    </p:embeddedFont>
    <p:embeddedFont>
      <p:font typeface="Helvetica" panose="020B0604020202020204" pitchFamily="34" charset="0"/>
      <p:regular r:id="rId30"/>
      <p:bold r:id="rId31"/>
      <p:italic r:id="rId32"/>
      <p:boldItalic r:id="rId33"/>
    </p:embeddedFont>
    <p:embeddedFont>
      <p:font typeface="Impact" panose="020B0806030902050204" pitchFamily="34" charset="0"/>
      <p:regular r:id="rId34"/>
    </p:embeddedFont>
    <p:embeddedFont>
      <p:font typeface="Krona One" panose="020B0604020202020204" charset="0"/>
      <p:regular r:id="rId35"/>
    </p:embeddedFont>
    <p:embeddedFont>
      <p:font typeface="Open Sans" panose="020B060603050402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tion par défaut" id="{FC01E538-5BC4-4414-8C0C-6F8587591DED}">
          <p14:sldIdLst>
            <p14:sldId id="519"/>
            <p14:sldId id="1561"/>
            <p14:sldId id="311"/>
            <p14:sldId id="1562"/>
            <p14:sldId id="525"/>
            <p14:sldId id="527"/>
            <p14:sldId id="532"/>
            <p14:sldId id="530"/>
            <p14:sldId id="535"/>
            <p14:sldId id="536"/>
            <p14:sldId id="1563"/>
            <p14:sldId id="524"/>
            <p14:sldId id="523"/>
            <p14:sldId id="15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90" userDrawn="1">
          <p15:clr>
            <a:srgbClr val="9900FF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46D8D92-FB4E-A1FE-3A29-51BA03068303}" name="Diaba KEITA" initials="DK" userId="S::M73723@bpifrance.fr::4625fae7-c76c-4caf-9d3d-96f7a4c6cb7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nnie DELAVELLE" initials="FD" lastIdx="14" clrIdx="0">
    <p:extLst>
      <p:ext uri="{19B8F6BF-5375-455C-9EA6-DF929625EA0E}">
        <p15:presenceInfo xmlns:p15="http://schemas.microsoft.com/office/powerpoint/2012/main" userId="S::M79696@bpifrance.fr::bd9f23ac-9411-48da-81d9-34f89bed1ef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2864"/>
    <a:srgbClr val="FFFFFF"/>
    <a:srgbClr val="5E514D"/>
    <a:srgbClr val="7F7F7F"/>
    <a:srgbClr val="786E64"/>
    <a:srgbClr val="FFCD00"/>
    <a:srgbClr val="E6E6E6"/>
    <a:srgbClr val="FFDC00"/>
    <a:srgbClr val="EEEE9C"/>
    <a:srgbClr val="00B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42C85D-7AB1-148C-FF43-3B0AC461E096}" v="3" dt="2024-04-02T10:47:56.118"/>
    <p1510:client id="{727CC9D3-CD5F-4045-9B86-96A420A84C4B}" v="7" dt="2024-04-02T11:07:25.648"/>
  </p1510:revLst>
</p1510:revInfo>
</file>

<file path=ppt/tableStyles.xml><?xml version="1.0" encoding="utf-8"?>
<a:tblStyleLst xmlns:a="http://schemas.openxmlformats.org/drawingml/2006/main" def="{F946BD93-C9C6-434F-96C4-E61225021E51}">
  <a:tblStyle styleId="{F946BD93-C9C6-434F-96C4-E61225021E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102" y="120"/>
      </p:cViewPr>
      <p:guideLst>
        <p:guide orient="horz" pos="59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510" y="93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viewProps" Target="viewProps.xml"/><Relationship Id="rId47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microsoft.com/office/2015/10/relationships/revisionInfo" Target="revisionInfo.xml"/><Relationship Id="rId20" Type="http://schemas.openxmlformats.org/officeDocument/2006/relationships/handoutMaster" Target="handoutMasters/handoutMaster1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ba KEITA" userId="S::m73723@bpifrance.fr::4625fae7-c76c-4caf-9d3d-96f7a4c6cb7b" providerId="AD" clId="Web-{2342C85D-7AB1-148C-FF43-3B0AC461E096}"/>
    <pc:docChg chg="modSld">
      <pc:chgData name="Diaba KEITA" userId="S::m73723@bpifrance.fr::4625fae7-c76c-4caf-9d3d-96f7a4c6cb7b" providerId="AD" clId="Web-{2342C85D-7AB1-148C-FF43-3B0AC461E096}" dt="2024-04-02T10:47:56.118" v="2" actId="1076"/>
      <pc:docMkLst>
        <pc:docMk/>
      </pc:docMkLst>
      <pc:sldChg chg="addSp delSp modSp">
        <pc:chgData name="Diaba KEITA" userId="S::m73723@bpifrance.fr::4625fae7-c76c-4caf-9d3d-96f7a4c6cb7b" providerId="AD" clId="Web-{2342C85D-7AB1-148C-FF43-3B0AC461E096}" dt="2024-04-02T10:47:56.118" v="2" actId="1076"/>
        <pc:sldMkLst>
          <pc:docMk/>
          <pc:sldMk cId="0" sldId="519"/>
        </pc:sldMkLst>
        <pc:picChg chg="add mod">
          <ac:chgData name="Diaba KEITA" userId="S::m73723@bpifrance.fr::4625fae7-c76c-4caf-9d3d-96f7a4c6cb7b" providerId="AD" clId="Web-{2342C85D-7AB1-148C-FF43-3B0AC461E096}" dt="2024-04-02T10:47:56.118" v="2" actId="1076"/>
          <ac:picMkLst>
            <pc:docMk/>
            <pc:sldMk cId="0" sldId="519"/>
            <ac:picMk id="2" creationId="{13A929B7-66E3-9146-9AD7-7E72E38FBFE7}"/>
          </ac:picMkLst>
        </pc:picChg>
        <pc:picChg chg="del">
          <ac:chgData name="Diaba KEITA" userId="S::m73723@bpifrance.fr::4625fae7-c76c-4caf-9d3d-96f7a4c6cb7b" providerId="AD" clId="Web-{2342C85D-7AB1-148C-FF43-3B0AC461E096}" dt="2024-04-02T10:47:50.993" v="0"/>
          <ac:picMkLst>
            <pc:docMk/>
            <pc:sldMk cId="0" sldId="519"/>
            <ac:picMk id="3" creationId="{3A45C668-FCD5-FDD8-84E1-9577297CA2DA}"/>
          </ac:picMkLst>
        </pc:picChg>
      </pc:sldChg>
    </pc:docChg>
  </pc:docChgLst>
  <pc:docChgLst>
    <pc:chgData name="Eugenie CHEVALLOT" userId="2495c1d5-9c95-4bdd-b729-067f1b65f748" providerId="ADAL" clId="{F694A9CD-588D-4223-BC01-5F97E9B7EC0F}"/>
    <pc:docChg chg="undo custSel delSld modSld modMainMaster modSection">
      <pc:chgData name="Eugenie CHEVALLOT" userId="2495c1d5-9c95-4bdd-b729-067f1b65f748" providerId="ADAL" clId="{F694A9CD-588D-4223-BC01-5F97E9B7EC0F}" dt="2023-07-28T08:01:29.423" v="904" actId="120"/>
      <pc:docMkLst>
        <pc:docMk/>
      </pc:docMkLst>
      <pc:sldChg chg="modSp mod">
        <pc:chgData name="Eugenie CHEVALLOT" userId="2495c1d5-9c95-4bdd-b729-067f1b65f748" providerId="ADAL" clId="{F694A9CD-588D-4223-BC01-5F97E9B7EC0F}" dt="2023-07-28T07:52:04.740" v="895" actId="20577"/>
        <pc:sldMkLst>
          <pc:docMk/>
          <pc:sldMk cId="373353181" sldId="311"/>
        </pc:sldMkLst>
        <pc:spChg chg="mod">
          <ac:chgData name="Eugenie CHEVALLOT" userId="2495c1d5-9c95-4bdd-b729-067f1b65f748" providerId="ADAL" clId="{F694A9CD-588D-4223-BC01-5F97E9B7EC0F}" dt="2023-07-27T09:07:49.161" v="520" actId="20577"/>
          <ac:spMkLst>
            <pc:docMk/>
            <pc:sldMk cId="373353181" sldId="311"/>
            <ac:spMk id="2" creationId="{6FA77AF8-4B9F-479C-B2B8-1FA769BBFF7C}"/>
          </ac:spMkLst>
        </pc:spChg>
        <pc:spChg chg="mod">
          <ac:chgData name="Eugenie CHEVALLOT" userId="2495c1d5-9c95-4bdd-b729-067f1b65f748" providerId="ADAL" clId="{F694A9CD-588D-4223-BC01-5F97E9B7EC0F}" dt="2023-07-28T07:52:04.740" v="895" actId="20577"/>
          <ac:spMkLst>
            <pc:docMk/>
            <pc:sldMk cId="373353181" sldId="311"/>
            <ac:spMk id="12" creationId="{9826A694-892E-4B6D-92CE-2F0CD2DDF8C8}"/>
          </ac:spMkLst>
        </pc:spChg>
        <pc:spChg chg="mod">
          <ac:chgData name="Eugenie CHEVALLOT" userId="2495c1d5-9c95-4bdd-b729-067f1b65f748" providerId="ADAL" clId="{F694A9CD-588D-4223-BC01-5F97E9B7EC0F}" dt="2023-07-28T07:46:52.105" v="774" actId="20577"/>
          <ac:spMkLst>
            <pc:docMk/>
            <pc:sldMk cId="373353181" sldId="311"/>
            <ac:spMk id="13" creationId="{B0498B1C-930E-47B4-B2BD-CE99BF4F0B82}"/>
          </ac:spMkLst>
        </pc:spChg>
      </pc:sldChg>
      <pc:sldChg chg="addSp delSp modSp mod modClrScheme chgLayout">
        <pc:chgData name="Eugenie CHEVALLOT" userId="2495c1d5-9c95-4bdd-b729-067f1b65f748" providerId="ADAL" clId="{F694A9CD-588D-4223-BC01-5F97E9B7EC0F}" dt="2023-07-28T08:01:29.423" v="904" actId="120"/>
        <pc:sldMkLst>
          <pc:docMk/>
          <pc:sldMk cId="0" sldId="519"/>
        </pc:sldMkLst>
        <pc:spChg chg="del mod">
          <ac:chgData name="Eugenie CHEVALLOT" userId="2495c1d5-9c95-4bdd-b729-067f1b65f748" providerId="ADAL" clId="{F694A9CD-588D-4223-BC01-5F97E9B7EC0F}" dt="2023-07-28T07:48:18.408" v="843" actId="478"/>
          <ac:spMkLst>
            <pc:docMk/>
            <pc:sldMk cId="0" sldId="519"/>
            <ac:spMk id="5" creationId="{6A8444D1-1093-4F05-A8AC-30CDE2E34F56}"/>
          </ac:spMkLst>
        </pc:spChg>
        <pc:spChg chg="add del mod">
          <ac:chgData name="Eugenie CHEVALLOT" userId="2495c1d5-9c95-4bdd-b729-067f1b65f748" providerId="ADAL" clId="{F694A9CD-588D-4223-BC01-5F97E9B7EC0F}" dt="2023-07-28T07:44:32.853" v="758" actId="26606"/>
          <ac:spMkLst>
            <pc:docMk/>
            <pc:sldMk cId="0" sldId="519"/>
            <ac:spMk id="7" creationId="{2DFE2482-FB5E-1868-D235-684AB803F67F}"/>
          </ac:spMkLst>
        </pc:spChg>
        <pc:spChg chg="add del mod">
          <ac:chgData name="Eugenie CHEVALLOT" userId="2495c1d5-9c95-4bdd-b729-067f1b65f748" providerId="ADAL" clId="{F694A9CD-588D-4223-BC01-5F97E9B7EC0F}" dt="2023-07-28T07:50:35.483" v="854" actId="478"/>
          <ac:spMkLst>
            <pc:docMk/>
            <pc:sldMk cId="0" sldId="519"/>
            <ac:spMk id="9" creationId="{25645067-FA4C-90DA-F940-C199A33D12E0}"/>
          </ac:spMkLst>
        </pc:spChg>
        <pc:spChg chg="add del mod">
          <ac:chgData name="Eugenie CHEVALLOT" userId="2495c1d5-9c95-4bdd-b729-067f1b65f748" providerId="ADAL" clId="{F694A9CD-588D-4223-BC01-5F97E9B7EC0F}" dt="2023-07-28T08:01:29.423" v="904" actId="120"/>
          <ac:spMkLst>
            <pc:docMk/>
            <pc:sldMk cId="0" sldId="519"/>
            <ac:spMk id="12" creationId="{4DDA8567-5C28-31D5-0AA1-CBAF1F799B14}"/>
          </ac:spMkLst>
        </pc:spChg>
        <pc:spChg chg="add del mod">
          <ac:chgData name="Eugenie CHEVALLOT" userId="2495c1d5-9c95-4bdd-b729-067f1b65f748" providerId="ADAL" clId="{F694A9CD-588D-4223-BC01-5F97E9B7EC0F}" dt="2023-07-28T07:46:45.369" v="768" actId="26606"/>
          <ac:spMkLst>
            <pc:docMk/>
            <pc:sldMk cId="0" sldId="519"/>
            <ac:spMk id="17" creationId="{BCF5EC1D-7D5B-5DC1-F9B9-210E60C83577}"/>
          </ac:spMkLst>
        </pc:spChg>
        <pc:spChg chg="add del mod">
          <ac:chgData name="Eugenie CHEVALLOT" userId="2495c1d5-9c95-4bdd-b729-067f1b65f748" providerId="ADAL" clId="{F694A9CD-588D-4223-BC01-5F97E9B7EC0F}" dt="2023-07-28T07:46:43.450" v="767" actId="26606"/>
          <ac:spMkLst>
            <pc:docMk/>
            <pc:sldMk cId="0" sldId="519"/>
            <ac:spMk id="22" creationId="{7E79B655-53D9-6FFC-E4D1-2EB2C5A40441}"/>
          </ac:spMkLst>
        </pc:spChg>
        <pc:picChg chg="add del mod">
          <ac:chgData name="Eugenie CHEVALLOT" userId="2495c1d5-9c95-4bdd-b729-067f1b65f748" providerId="ADAL" clId="{F694A9CD-588D-4223-BC01-5F97E9B7EC0F}" dt="2023-07-28T07:44:55.855" v="762"/>
          <ac:picMkLst>
            <pc:docMk/>
            <pc:sldMk cId="0" sldId="519"/>
            <ac:picMk id="2" creationId="{BE1DB92E-0E94-625F-7459-77153A62C0B6}"/>
          </ac:picMkLst>
        </pc:picChg>
        <pc:picChg chg="add del mod">
          <ac:chgData name="Eugenie CHEVALLOT" userId="2495c1d5-9c95-4bdd-b729-067f1b65f748" providerId="ADAL" clId="{F694A9CD-588D-4223-BC01-5F97E9B7EC0F}" dt="2023-07-28T07:50:54.808" v="857" actId="478"/>
          <ac:picMkLst>
            <pc:docMk/>
            <pc:sldMk cId="0" sldId="519"/>
            <ac:picMk id="3" creationId="{F160B021-CAE8-5B75-610B-B306512E7298}"/>
          </ac:picMkLst>
        </pc:picChg>
        <pc:picChg chg="add mod">
          <ac:chgData name="Eugenie CHEVALLOT" userId="2495c1d5-9c95-4bdd-b729-067f1b65f748" providerId="ADAL" clId="{F694A9CD-588D-4223-BC01-5F97E9B7EC0F}" dt="2023-07-28T07:50:44.101" v="856" actId="1076"/>
          <ac:picMkLst>
            <pc:docMk/>
            <pc:sldMk cId="0" sldId="519"/>
            <ac:picMk id="4" creationId="{3E0DB010-44A0-C822-E817-8AEC77D73E95}"/>
          </ac:picMkLst>
        </pc:picChg>
        <pc:picChg chg="add mod">
          <ac:chgData name="Eugenie CHEVALLOT" userId="2495c1d5-9c95-4bdd-b729-067f1b65f748" providerId="ADAL" clId="{F694A9CD-588D-4223-BC01-5F97E9B7EC0F}" dt="2023-07-28T07:51:01.270" v="859" actId="1076"/>
          <ac:picMkLst>
            <pc:docMk/>
            <pc:sldMk cId="0" sldId="519"/>
            <ac:picMk id="6" creationId="{EB2C56C9-83AC-D8E5-1E01-0D4F0149E1AB}"/>
          </ac:picMkLst>
        </pc:picChg>
        <pc:picChg chg="add mod">
          <ac:chgData name="Eugenie CHEVALLOT" userId="2495c1d5-9c95-4bdd-b729-067f1b65f748" providerId="ADAL" clId="{F694A9CD-588D-4223-BC01-5F97E9B7EC0F}" dt="2023-07-28T07:59:17.811" v="897" actId="1076"/>
          <ac:picMkLst>
            <pc:docMk/>
            <pc:sldMk cId="0" sldId="519"/>
            <ac:picMk id="1026" creationId="{D4DA5B5C-304E-765C-11B5-93D025213965}"/>
          </ac:picMkLst>
        </pc:picChg>
      </pc:sldChg>
      <pc:sldChg chg="modSp mod">
        <pc:chgData name="Eugenie CHEVALLOT" userId="2495c1d5-9c95-4bdd-b729-067f1b65f748" providerId="ADAL" clId="{F694A9CD-588D-4223-BC01-5F97E9B7EC0F}" dt="2023-07-27T09:01:22.622" v="513" actId="20577"/>
        <pc:sldMkLst>
          <pc:docMk/>
          <pc:sldMk cId="3329366378" sldId="523"/>
        </pc:sldMkLst>
        <pc:spChg chg="mod">
          <ac:chgData name="Eugenie CHEVALLOT" userId="2495c1d5-9c95-4bdd-b729-067f1b65f748" providerId="ADAL" clId="{F694A9CD-588D-4223-BC01-5F97E9B7EC0F}" dt="2023-07-27T09:01:22.622" v="513" actId="20577"/>
          <ac:spMkLst>
            <pc:docMk/>
            <pc:sldMk cId="3329366378" sldId="523"/>
            <ac:spMk id="12" creationId="{CA814182-180C-41F4-9777-57D727B0A621}"/>
          </ac:spMkLst>
        </pc:spChg>
      </pc:sldChg>
      <pc:sldChg chg="modSp mod">
        <pc:chgData name="Eugenie CHEVALLOT" userId="2495c1d5-9c95-4bdd-b729-067f1b65f748" providerId="ADAL" clId="{F694A9CD-588D-4223-BC01-5F97E9B7EC0F}" dt="2023-07-28T07:33:13.003" v="569" actId="114"/>
        <pc:sldMkLst>
          <pc:docMk/>
          <pc:sldMk cId="4053199620" sldId="524"/>
        </pc:sldMkLst>
        <pc:spChg chg="mod">
          <ac:chgData name="Eugenie CHEVALLOT" userId="2495c1d5-9c95-4bdd-b729-067f1b65f748" providerId="ADAL" clId="{F694A9CD-588D-4223-BC01-5F97E9B7EC0F}" dt="2023-07-28T07:33:13.003" v="569" actId="114"/>
          <ac:spMkLst>
            <pc:docMk/>
            <pc:sldMk cId="4053199620" sldId="524"/>
            <ac:spMk id="25" creationId="{18A8043B-C833-4265-879E-ADBE870B69D6}"/>
          </ac:spMkLst>
        </pc:spChg>
      </pc:sldChg>
      <pc:sldChg chg="modSp mod">
        <pc:chgData name="Eugenie CHEVALLOT" userId="2495c1d5-9c95-4bdd-b729-067f1b65f748" providerId="ADAL" clId="{F694A9CD-588D-4223-BC01-5F97E9B7EC0F}" dt="2023-07-27T08:56:14.420" v="203" actId="20577"/>
        <pc:sldMkLst>
          <pc:docMk/>
          <pc:sldMk cId="2295679107" sldId="525"/>
        </pc:sldMkLst>
        <pc:spChg chg="mod">
          <ac:chgData name="Eugenie CHEVALLOT" userId="2495c1d5-9c95-4bdd-b729-067f1b65f748" providerId="ADAL" clId="{F694A9CD-588D-4223-BC01-5F97E9B7EC0F}" dt="2023-07-27T08:56:14.420" v="203" actId="20577"/>
          <ac:spMkLst>
            <pc:docMk/>
            <pc:sldMk cId="2295679107" sldId="525"/>
            <ac:spMk id="25" creationId="{18A8043B-C833-4265-879E-ADBE870B69D6}"/>
          </ac:spMkLst>
        </pc:spChg>
      </pc:sldChg>
      <pc:sldChg chg="modSp mod">
        <pc:chgData name="Eugenie CHEVALLOT" userId="2495c1d5-9c95-4bdd-b729-067f1b65f748" providerId="ADAL" clId="{F694A9CD-588D-4223-BC01-5F97E9B7EC0F}" dt="2023-07-27T09:39:53.928" v="562" actId="20577"/>
        <pc:sldMkLst>
          <pc:docMk/>
          <pc:sldMk cId="4033938933" sldId="527"/>
        </pc:sldMkLst>
        <pc:spChg chg="mod">
          <ac:chgData name="Eugenie CHEVALLOT" userId="2495c1d5-9c95-4bdd-b729-067f1b65f748" providerId="ADAL" clId="{F694A9CD-588D-4223-BC01-5F97E9B7EC0F}" dt="2023-07-27T08:59:39.030" v="437" actId="20577"/>
          <ac:spMkLst>
            <pc:docMk/>
            <pc:sldMk cId="4033938933" sldId="527"/>
            <ac:spMk id="51" creationId="{CC9BF9EE-95AA-4C76-8957-76FC4A1BBE7F}"/>
          </ac:spMkLst>
        </pc:spChg>
        <pc:spChg chg="mod">
          <ac:chgData name="Eugenie CHEVALLOT" userId="2495c1d5-9c95-4bdd-b729-067f1b65f748" providerId="ADAL" clId="{F694A9CD-588D-4223-BC01-5F97E9B7EC0F}" dt="2023-07-27T09:39:53.928" v="562" actId="20577"/>
          <ac:spMkLst>
            <pc:docMk/>
            <pc:sldMk cId="4033938933" sldId="527"/>
            <ac:spMk id="52" creationId="{51C36913-F16D-472B-9315-A46E39402FE7}"/>
          </ac:spMkLst>
        </pc:spChg>
      </pc:sldChg>
      <pc:sldChg chg="del">
        <pc:chgData name="Eugenie CHEVALLOT" userId="2495c1d5-9c95-4bdd-b729-067f1b65f748" providerId="ADAL" clId="{F694A9CD-588D-4223-BC01-5F97E9B7EC0F}" dt="2023-07-27T09:01:29.245" v="514" actId="47"/>
        <pc:sldMkLst>
          <pc:docMk/>
          <pc:sldMk cId="2167293424" sldId="528"/>
        </pc:sldMkLst>
      </pc:sldChg>
      <pc:sldChg chg="modSp mod">
        <pc:chgData name="Eugenie CHEVALLOT" userId="2495c1d5-9c95-4bdd-b729-067f1b65f748" providerId="ADAL" clId="{F694A9CD-588D-4223-BC01-5F97E9B7EC0F}" dt="2023-07-28T07:34:45.343" v="577" actId="20577"/>
        <pc:sldMkLst>
          <pc:docMk/>
          <pc:sldMk cId="2054741536" sldId="530"/>
        </pc:sldMkLst>
        <pc:spChg chg="mod">
          <ac:chgData name="Eugenie CHEVALLOT" userId="2495c1d5-9c95-4bdd-b729-067f1b65f748" providerId="ADAL" clId="{F694A9CD-588D-4223-BC01-5F97E9B7EC0F}" dt="2023-07-28T07:34:45.343" v="577" actId="20577"/>
          <ac:spMkLst>
            <pc:docMk/>
            <pc:sldMk cId="2054741536" sldId="530"/>
            <ac:spMk id="9" creationId="{01CD5357-C2C0-4C9E-AE0D-7774776D42A5}"/>
          </ac:spMkLst>
        </pc:spChg>
      </pc:sldChg>
      <pc:sldChg chg="modSp mod">
        <pc:chgData name="Eugenie CHEVALLOT" userId="2495c1d5-9c95-4bdd-b729-067f1b65f748" providerId="ADAL" clId="{F694A9CD-588D-4223-BC01-5F97E9B7EC0F}" dt="2023-07-28T07:34:40.783" v="575" actId="1076"/>
        <pc:sldMkLst>
          <pc:docMk/>
          <pc:sldMk cId="403719520" sldId="532"/>
        </pc:sldMkLst>
        <pc:spChg chg="mod">
          <ac:chgData name="Eugenie CHEVALLOT" userId="2495c1d5-9c95-4bdd-b729-067f1b65f748" providerId="ADAL" clId="{F694A9CD-588D-4223-BC01-5F97E9B7EC0F}" dt="2023-07-28T07:34:14.259" v="571" actId="20577"/>
          <ac:spMkLst>
            <pc:docMk/>
            <pc:sldMk cId="403719520" sldId="532"/>
            <ac:spMk id="9" creationId="{01CD5357-C2C0-4C9E-AE0D-7774776D42A5}"/>
          </ac:spMkLst>
        </pc:spChg>
        <pc:spChg chg="mod">
          <ac:chgData name="Eugenie CHEVALLOT" userId="2495c1d5-9c95-4bdd-b729-067f1b65f748" providerId="ADAL" clId="{F694A9CD-588D-4223-BC01-5F97E9B7EC0F}" dt="2023-07-28T07:34:40.783" v="575" actId="1076"/>
          <ac:spMkLst>
            <pc:docMk/>
            <pc:sldMk cId="403719520" sldId="532"/>
            <ac:spMk id="25" creationId="{18A8043B-C833-4265-879E-ADBE870B69D6}"/>
          </ac:spMkLst>
        </pc:spChg>
      </pc:sldChg>
      <pc:sldChg chg="del">
        <pc:chgData name="Eugenie CHEVALLOT" userId="2495c1d5-9c95-4bdd-b729-067f1b65f748" providerId="ADAL" clId="{F694A9CD-588D-4223-BC01-5F97E9B7EC0F}" dt="2023-07-28T07:37:15.157" v="613" actId="47"/>
        <pc:sldMkLst>
          <pc:docMk/>
          <pc:sldMk cId="3875916474" sldId="534"/>
        </pc:sldMkLst>
      </pc:sldChg>
      <pc:sldChg chg="addSp modSp mod">
        <pc:chgData name="Eugenie CHEVALLOT" userId="2495c1d5-9c95-4bdd-b729-067f1b65f748" providerId="ADAL" clId="{F694A9CD-588D-4223-BC01-5F97E9B7EC0F}" dt="2023-07-28T07:36:43.156" v="612" actId="20577"/>
        <pc:sldMkLst>
          <pc:docMk/>
          <pc:sldMk cId="2631331933" sldId="535"/>
        </pc:sldMkLst>
        <pc:spChg chg="add mod">
          <ac:chgData name="Eugenie CHEVALLOT" userId="2495c1d5-9c95-4bdd-b729-067f1b65f748" providerId="ADAL" clId="{F694A9CD-588D-4223-BC01-5F97E9B7EC0F}" dt="2023-07-28T07:36:21.270" v="604" actId="1076"/>
          <ac:spMkLst>
            <pc:docMk/>
            <pc:sldMk cId="2631331933" sldId="535"/>
            <ac:spMk id="2" creationId="{9773836E-470D-87DC-0282-84184B5F93CC}"/>
          </ac:spMkLst>
        </pc:spChg>
        <pc:spChg chg="mod">
          <ac:chgData name="Eugenie CHEVALLOT" userId="2495c1d5-9c95-4bdd-b729-067f1b65f748" providerId="ADAL" clId="{F694A9CD-588D-4223-BC01-5F97E9B7EC0F}" dt="2023-07-28T07:35:29.082" v="579" actId="20577"/>
          <ac:spMkLst>
            <pc:docMk/>
            <pc:sldMk cId="2631331933" sldId="535"/>
            <ac:spMk id="9" creationId="{01CD5357-C2C0-4C9E-AE0D-7774776D42A5}"/>
          </ac:spMkLst>
        </pc:spChg>
        <pc:spChg chg="mod">
          <ac:chgData name="Eugenie CHEVALLOT" userId="2495c1d5-9c95-4bdd-b729-067f1b65f748" providerId="ADAL" clId="{F694A9CD-588D-4223-BC01-5F97E9B7EC0F}" dt="2023-07-28T07:36:32.509" v="606" actId="20577"/>
          <ac:spMkLst>
            <pc:docMk/>
            <pc:sldMk cId="2631331933" sldId="535"/>
            <ac:spMk id="51" creationId="{FA94C52E-66CC-441E-AC9B-A39BC0C8B21C}"/>
          </ac:spMkLst>
        </pc:spChg>
        <pc:spChg chg="mod">
          <ac:chgData name="Eugenie CHEVALLOT" userId="2495c1d5-9c95-4bdd-b729-067f1b65f748" providerId="ADAL" clId="{F694A9CD-588D-4223-BC01-5F97E9B7EC0F}" dt="2023-07-28T07:36:35.300" v="608" actId="20577"/>
          <ac:spMkLst>
            <pc:docMk/>
            <pc:sldMk cId="2631331933" sldId="535"/>
            <ac:spMk id="70" creationId="{B4F7FAE6-0864-4EC3-B464-5F318326A279}"/>
          </ac:spMkLst>
        </pc:spChg>
        <pc:spChg chg="mod">
          <ac:chgData name="Eugenie CHEVALLOT" userId="2495c1d5-9c95-4bdd-b729-067f1b65f748" providerId="ADAL" clId="{F694A9CD-588D-4223-BC01-5F97E9B7EC0F}" dt="2023-07-28T07:36:40.049" v="610" actId="20577"/>
          <ac:spMkLst>
            <pc:docMk/>
            <pc:sldMk cId="2631331933" sldId="535"/>
            <ac:spMk id="71" creationId="{96470596-A96F-4147-B888-4591F1D1E7B8}"/>
          </ac:spMkLst>
        </pc:spChg>
        <pc:spChg chg="mod">
          <ac:chgData name="Eugenie CHEVALLOT" userId="2495c1d5-9c95-4bdd-b729-067f1b65f748" providerId="ADAL" clId="{F694A9CD-588D-4223-BC01-5F97E9B7EC0F}" dt="2023-07-28T07:36:43.156" v="612" actId="20577"/>
          <ac:spMkLst>
            <pc:docMk/>
            <pc:sldMk cId="2631331933" sldId="535"/>
            <ac:spMk id="72" creationId="{5AD3E721-C4BA-4A57-A5DB-F33C934FC9DA}"/>
          </ac:spMkLst>
        </pc:spChg>
      </pc:sldChg>
      <pc:sldChg chg="modSp mod">
        <pc:chgData name="Eugenie CHEVALLOT" userId="2495c1d5-9c95-4bdd-b729-067f1b65f748" providerId="ADAL" clId="{F694A9CD-588D-4223-BC01-5F97E9B7EC0F}" dt="2023-07-28T07:37:35.166" v="619" actId="5793"/>
        <pc:sldMkLst>
          <pc:docMk/>
          <pc:sldMk cId="2832545710" sldId="536"/>
        </pc:sldMkLst>
        <pc:spChg chg="mod">
          <ac:chgData name="Eugenie CHEVALLOT" userId="2495c1d5-9c95-4bdd-b729-067f1b65f748" providerId="ADAL" clId="{F694A9CD-588D-4223-BC01-5F97E9B7EC0F}" dt="2023-07-28T07:37:20.324" v="616" actId="20577"/>
          <ac:spMkLst>
            <pc:docMk/>
            <pc:sldMk cId="2832545710" sldId="536"/>
            <ac:spMk id="9" creationId="{01CD5357-C2C0-4C9E-AE0D-7774776D42A5}"/>
          </ac:spMkLst>
        </pc:spChg>
        <pc:spChg chg="mod">
          <ac:chgData name="Eugenie CHEVALLOT" userId="2495c1d5-9c95-4bdd-b729-067f1b65f748" providerId="ADAL" clId="{F694A9CD-588D-4223-BC01-5F97E9B7EC0F}" dt="2023-07-28T07:37:35.166" v="619" actId="5793"/>
          <ac:spMkLst>
            <pc:docMk/>
            <pc:sldMk cId="2832545710" sldId="536"/>
            <ac:spMk id="25" creationId="{18A8043B-C833-4265-879E-ADBE870B69D6}"/>
          </ac:spMkLst>
        </pc:spChg>
      </pc:sldChg>
      <pc:sldChg chg="modSp mod">
        <pc:chgData name="Eugenie CHEVALLOT" userId="2495c1d5-9c95-4bdd-b729-067f1b65f748" providerId="ADAL" clId="{F694A9CD-588D-4223-BC01-5F97E9B7EC0F}" dt="2023-07-28T07:39:41.293" v="740" actId="1076"/>
        <pc:sldMkLst>
          <pc:docMk/>
          <pc:sldMk cId="1557330433" sldId="1558"/>
        </pc:sldMkLst>
        <pc:spChg chg="mod">
          <ac:chgData name="Eugenie CHEVALLOT" userId="2495c1d5-9c95-4bdd-b729-067f1b65f748" providerId="ADAL" clId="{F694A9CD-588D-4223-BC01-5F97E9B7EC0F}" dt="2023-07-28T07:37:57.272" v="622" actId="20577"/>
          <ac:spMkLst>
            <pc:docMk/>
            <pc:sldMk cId="1557330433" sldId="1558"/>
            <ac:spMk id="9" creationId="{01CD5357-C2C0-4C9E-AE0D-7774776D42A5}"/>
          </ac:spMkLst>
        </pc:spChg>
        <pc:spChg chg="mod">
          <ac:chgData name="Eugenie CHEVALLOT" userId="2495c1d5-9c95-4bdd-b729-067f1b65f748" providerId="ADAL" clId="{F694A9CD-588D-4223-BC01-5F97E9B7EC0F}" dt="2023-07-28T07:39:41.293" v="740" actId="1076"/>
          <ac:spMkLst>
            <pc:docMk/>
            <pc:sldMk cId="1557330433" sldId="1558"/>
            <ac:spMk id="81" creationId="{A5CD7E74-38B6-42B9-A2B2-5ACD264A8192}"/>
          </ac:spMkLst>
        </pc:spChg>
      </pc:sldChg>
      <pc:sldChg chg="modSp mod">
        <pc:chgData name="Eugenie CHEVALLOT" userId="2495c1d5-9c95-4bdd-b729-067f1b65f748" providerId="ADAL" clId="{F694A9CD-588D-4223-BC01-5F97E9B7EC0F}" dt="2023-07-28T07:40:03.655" v="743" actId="6549"/>
        <pc:sldMkLst>
          <pc:docMk/>
          <pc:sldMk cId="2575198980" sldId="1559"/>
        </pc:sldMkLst>
        <pc:spChg chg="mod">
          <ac:chgData name="Eugenie CHEVALLOT" userId="2495c1d5-9c95-4bdd-b729-067f1b65f748" providerId="ADAL" clId="{F694A9CD-588D-4223-BC01-5F97E9B7EC0F}" dt="2023-07-28T07:39:47.821" v="742" actId="20577"/>
          <ac:spMkLst>
            <pc:docMk/>
            <pc:sldMk cId="2575198980" sldId="1559"/>
            <ac:spMk id="9" creationId="{01CD5357-C2C0-4C9E-AE0D-7774776D42A5}"/>
          </ac:spMkLst>
        </pc:spChg>
        <pc:spChg chg="mod">
          <ac:chgData name="Eugenie CHEVALLOT" userId="2495c1d5-9c95-4bdd-b729-067f1b65f748" providerId="ADAL" clId="{F694A9CD-588D-4223-BC01-5F97E9B7EC0F}" dt="2023-07-28T07:40:03.655" v="743" actId="6549"/>
          <ac:spMkLst>
            <pc:docMk/>
            <pc:sldMk cId="2575198980" sldId="1559"/>
            <ac:spMk id="81" creationId="{A5CD7E74-38B6-42B9-A2B2-5ACD264A8192}"/>
          </ac:spMkLst>
        </pc:spChg>
      </pc:sldChg>
      <pc:sldMasterChg chg="modSldLayout">
        <pc:chgData name="Eugenie CHEVALLOT" userId="2495c1d5-9c95-4bdd-b729-067f1b65f748" providerId="ADAL" clId="{F694A9CD-588D-4223-BC01-5F97E9B7EC0F}" dt="2023-07-28T07:48:43.968" v="845" actId="478"/>
        <pc:sldMasterMkLst>
          <pc:docMk/>
          <pc:sldMasterMk cId="0" sldId="2147483675"/>
        </pc:sldMasterMkLst>
        <pc:sldLayoutChg chg="delSp mod">
          <pc:chgData name="Eugenie CHEVALLOT" userId="2495c1d5-9c95-4bdd-b729-067f1b65f748" providerId="ADAL" clId="{F694A9CD-588D-4223-BC01-5F97E9B7EC0F}" dt="2023-07-28T07:48:43.968" v="845" actId="478"/>
          <pc:sldLayoutMkLst>
            <pc:docMk/>
            <pc:sldMasterMk cId="0" sldId="2147483675"/>
            <pc:sldLayoutMk cId="0" sldId="2147483655"/>
          </pc:sldLayoutMkLst>
          <pc:spChg chg="del">
            <ac:chgData name="Eugenie CHEVALLOT" userId="2495c1d5-9c95-4bdd-b729-067f1b65f748" providerId="ADAL" clId="{F694A9CD-588D-4223-BC01-5F97E9B7EC0F}" dt="2023-07-28T07:48:43.968" v="845" actId="478"/>
            <ac:spMkLst>
              <pc:docMk/>
              <pc:sldMasterMk cId="0" sldId="2147483675"/>
              <pc:sldLayoutMk cId="0" sldId="2147483655"/>
              <ac:spMk id="61" creationId="{00000000-0000-0000-0000-000000000000}"/>
            </ac:spMkLst>
          </pc:spChg>
        </pc:sldLayoutChg>
      </pc:sldMasterChg>
    </pc:docChg>
  </pc:docChgLst>
  <pc:docChgLst>
    <pc:chgData name="Eugenie CHEVALLOT" userId="2495c1d5-9c95-4bdd-b729-067f1b65f748" providerId="ADAL" clId="{3AB48843-B1C7-45E5-B248-846630AE4C0B}"/>
    <pc:docChg chg="undo custSel modSld modMainMaster addSection delSection">
      <pc:chgData name="Eugenie CHEVALLOT" userId="2495c1d5-9c95-4bdd-b729-067f1b65f748" providerId="ADAL" clId="{3AB48843-B1C7-45E5-B248-846630AE4C0B}" dt="2023-07-28T13:13:06.022" v="382" actId="1076"/>
      <pc:docMkLst>
        <pc:docMk/>
      </pc:docMkLst>
      <pc:sldChg chg="modSp mod">
        <pc:chgData name="Eugenie CHEVALLOT" userId="2495c1d5-9c95-4bdd-b729-067f1b65f748" providerId="ADAL" clId="{3AB48843-B1C7-45E5-B248-846630AE4C0B}" dt="2023-07-28T13:13:06.022" v="382" actId="1076"/>
        <pc:sldMkLst>
          <pc:docMk/>
          <pc:sldMk cId="373353181" sldId="311"/>
        </pc:sldMkLst>
        <pc:spChg chg="mod">
          <ac:chgData name="Eugenie CHEVALLOT" userId="2495c1d5-9c95-4bdd-b729-067f1b65f748" providerId="ADAL" clId="{3AB48843-B1C7-45E5-B248-846630AE4C0B}" dt="2023-07-28T09:24:10.882" v="56" actId="1076"/>
          <ac:spMkLst>
            <pc:docMk/>
            <pc:sldMk cId="373353181" sldId="311"/>
            <ac:spMk id="2" creationId="{6FA77AF8-4B9F-479C-B2B8-1FA769BBFF7C}"/>
          </ac:spMkLst>
        </pc:spChg>
        <pc:spChg chg="mod">
          <ac:chgData name="Eugenie CHEVALLOT" userId="2495c1d5-9c95-4bdd-b729-067f1b65f748" providerId="ADAL" clId="{3AB48843-B1C7-45E5-B248-846630AE4C0B}" dt="2023-07-28T09:24:10.882" v="56" actId="1076"/>
          <ac:spMkLst>
            <pc:docMk/>
            <pc:sldMk cId="373353181" sldId="311"/>
            <ac:spMk id="12" creationId="{9826A694-892E-4B6D-92CE-2F0CD2DDF8C8}"/>
          </ac:spMkLst>
        </pc:spChg>
        <pc:spChg chg="mod">
          <ac:chgData name="Eugenie CHEVALLOT" userId="2495c1d5-9c95-4bdd-b729-067f1b65f748" providerId="ADAL" clId="{3AB48843-B1C7-45E5-B248-846630AE4C0B}" dt="2023-07-28T13:13:06.022" v="382" actId="1076"/>
          <ac:spMkLst>
            <pc:docMk/>
            <pc:sldMk cId="373353181" sldId="311"/>
            <ac:spMk id="13" creationId="{B0498B1C-930E-47B4-B2BD-CE99BF4F0B82}"/>
          </ac:spMkLst>
        </pc:spChg>
        <pc:grpChg chg="mod">
          <ac:chgData name="Eugenie CHEVALLOT" userId="2495c1d5-9c95-4bdd-b729-067f1b65f748" providerId="ADAL" clId="{3AB48843-B1C7-45E5-B248-846630AE4C0B}" dt="2023-07-28T09:24:10.882" v="56" actId="1076"/>
          <ac:grpSpMkLst>
            <pc:docMk/>
            <pc:sldMk cId="373353181" sldId="311"/>
            <ac:grpSpMk id="5" creationId="{F73FDFCC-2A7C-4B57-A09A-2CC25C514BD4}"/>
          </ac:grpSpMkLst>
        </pc:grpChg>
      </pc:sldChg>
      <pc:sldChg chg="addSp delSp modSp mod">
        <pc:chgData name="Eugenie CHEVALLOT" userId="2495c1d5-9c95-4bdd-b729-067f1b65f748" providerId="ADAL" clId="{3AB48843-B1C7-45E5-B248-846630AE4C0B}" dt="2023-07-28T13:12:29.278" v="376" actId="1076"/>
        <pc:sldMkLst>
          <pc:docMk/>
          <pc:sldMk cId="0" sldId="519"/>
        </pc:sldMkLst>
        <pc:spChg chg="mod">
          <ac:chgData name="Eugenie CHEVALLOT" userId="2495c1d5-9c95-4bdd-b729-067f1b65f748" providerId="ADAL" clId="{3AB48843-B1C7-45E5-B248-846630AE4C0B}" dt="2023-07-28T09:35:38.368" v="304" actId="20577"/>
          <ac:spMkLst>
            <pc:docMk/>
            <pc:sldMk cId="0" sldId="519"/>
            <ac:spMk id="12" creationId="{4DDA8567-5C28-31D5-0AA1-CBAF1F799B14}"/>
          </ac:spMkLst>
        </pc:spChg>
        <pc:picChg chg="add mod">
          <ac:chgData name="Eugenie CHEVALLOT" userId="2495c1d5-9c95-4bdd-b729-067f1b65f748" providerId="ADAL" clId="{3AB48843-B1C7-45E5-B248-846630AE4C0B}" dt="2023-07-28T13:12:29.278" v="376" actId="1076"/>
          <ac:picMkLst>
            <pc:docMk/>
            <pc:sldMk cId="0" sldId="519"/>
            <ac:picMk id="2" creationId="{1EB645A7-3E70-81A2-1E29-D4CE46BA0BEB}"/>
          </ac:picMkLst>
        </pc:picChg>
        <pc:picChg chg="del">
          <ac:chgData name="Eugenie CHEVALLOT" userId="2495c1d5-9c95-4bdd-b729-067f1b65f748" providerId="ADAL" clId="{3AB48843-B1C7-45E5-B248-846630AE4C0B}" dt="2023-07-28T13:11:14.495" v="369" actId="478"/>
          <ac:picMkLst>
            <pc:docMk/>
            <pc:sldMk cId="0" sldId="519"/>
            <ac:picMk id="1026" creationId="{D4DA5B5C-304E-765C-11B5-93D025213965}"/>
          </ac:picMkLst>
        </pc:picChg>
      </pc:sldChg>
      <pc:sldChg chg="modSp mod">
        <pc:chgData name="Eugenie CHEVALLOT" userId="2495c1d5-9c95-4bdd-b729-067f1b65f748" providerId="ADAL" clId="{3AB48843-B1C7-45E5-B248-846630AE4C0B}" dt="2023-07-28T09:39:58.414" v="340" actId="20578"/>
        <pc:sldMkLst>
          <pc:docMk/>
          <pc:sldMk cId="2054741536" sldId="530"/>
        </pc:sldMkLst>
        <pc:spChg chg="mod">
          <ac:chgData name="Eugenie CHEVALLOT" userId="2495c1d5-9c95-4bdd-b729-067f1b65f748" providerId="ADAL" clId="{3AB48843-B1C7-45E5-B248-846630AE4C0B}" dt="2023-07-28T09:39:58.414" v="340" actId="20578"/>
          <ac:spMkLst>
            <pc:docMk/>
            <pc:sldMk cId="2054741536" sldId="530"/>
            <ac:spMk id="25" creationId="{18A8043B-C833-4265-879E-ADBE870B69D6}"/>
          </ac:spMkLst>
        </pc:spChg>
      </pc:sldChg>
      <pc:sldChg chg="modSp mod">
        <pc:chgData name="Eugenie CHEVALLOT" userId="2495c1d5-9c95-4bdd-b729-067f1b65f748" providerId="ADAL" clId="{3AB48843-B1C7-45E5-B248-846630AE4C0B}" dt="2023-07-28T09:40:35.717" v="349" actId="20577"/>
        <pc:sldMkLst>
          <pc:docMk/>
          <pc:sldMk cId="2631331933" sldId="535"/>
        </pc:sldMkLst>
        <pc:spChg chg="mod">
          <ac:chgData name="Eugenie CHEVALLOT" userId="2495c1d5-9c95-4bdd-b729-067f1b65f748" providerId="ADAL" clId="{3AB48843-B1C7-45E5-B248-846630AE4C0B}" dt="2023-07-28T09:27:17.350" v="73" actId="207"/>
          <ac:spMkLst>
            <pc:docMk/>
            <pc:sldMk cId="2631331933" sldId="535"/>
            <ac:spMk id="2" creationId="{9773836E-470D-87DC-0282-84184B5F93CC}"/>
          </ac:spMkLst>
        </pc:spChg>
        <pc:spChg chg="mod">
          <ac:chgData name="Eugenie CHEVALLOT" userId="2495c1d5-9c95-4bdd-b729-067f1b65f748" providerId="ADAL" clId="{3AB48843-B1C7-45E5-B248-846630AE4C0B}" dt="2023-07-28T09:40:35.717" v="349" actId="20577"/>
          <ac:spMkLst>
            <pc:docMk/>
            <pc:sldMk cId="2631331933" sldId="535"/>
            <ac:spMk id="49" creationId="{E5399DBA-AC98-4CC7-986B-224ACDF97BA1}"/>
          </ac:spMkLst>
        </pc:spChg>
      </pc:sldChg>
      <pc:sldChg chg="modSp mod">
        <pc:chgData name="Eugenie CHEVALLOT" userId="2495c1d5-9c95-4bdd-b729-067f1b65f748" providerId="ADAL" clId="{3AB48843-B1C7-45E5-B248-846630AE4C0B}" dt="2023-07-28T09:41:55.552" v="365" actId="20577"/>
        <pc:sldMkLst>
          <pc:docMk/>
          <pc:sldMk cId="2832545710" sldId="536"/>
        </pc:sldMkLst>
        <pc:spChg chg="mod">
          <ac:chgData name="Eugenie CHEVALLOT" userId="2495c1d5-9c95-4bdd-b729-067f1b65f748" providerId="ADAL" clId="{3AB48843-B1C7-45E5-B248-846630AE4C0B}" dt="2023-07-28T09:41:55.552" v="365" actId="20577"/>
          <ac:spMkLst>
            <pc:docMk/>
            <pc:sldMk cId="2832545710" sldId="536"/>
            <ac:spMk id="25" creationId="{18A8043B-C833-4265-879E-ADBE870B69D6}"/>
          </ac:spMkLst>
        </pc:spChg>
      </pc:sldChg>
      <pc:sldChg chg="modSp mod">
        <pc:chgData name="Eugenie CHEVALLOT" userId="2495c1d5-9c95-4bdd-b729-067f1b65f748" providerId="ADAL" clId="{3AB48843-B1C7-45E5-B248-846630AE4C0B}" dt="2023-07-28T09:42:21.312" v="368" actId="20577"/>
        <pc:sldMkLst>
          <pc:docMk/>
          <pc:sldMk cId="1557330433" sldId="1558"/>
        </pc:sldMkLst>
        <pc:spChg chg="mod">
          <ac:chgData name="Eugenie CHEVALLOT" userId="2495c1d5-9c95-4bdd-b729-067f1b65f748" providerId="ADAL" clId="{3AB48843-B1C7-45E5-B248-846630AE4C0B}" dt="2023-07-28T09:42:21.312" v="368" actId="20577"/>
          <ac:spMkLst>
            <pc:docMk/>
            <pc:sldMk cId="1557330433" sldId="1558"/>
            <ac:spMk id="81" creationId="{A5CD7E74-38B6-42B9-A2B2-5ACD264A8192}"/>
          </ac:spMkLst>
        </pc:spChg>
      </pc:sldChg>
      <pc:sldChg chg="modSp mod">
        <pc:chgData name="Eugenie CHEVALLOT" userId="2495c1d5-9c95-4bdd-b729-067f1b65f748" providerId="ADAL" clId="{3AB48843-B1C7-45E5-B248-846630AE4C0B}" dt="2023-07-28T09:32:53.219" v="302" actId="113"/>
        <pc:sldMkLst>
          <pc:docMk/>
          <pc:sldMk cId="2575198980" sldId="1559"/>
        </pc:sldMkLst>
        <pc:spChg chg="mod">
          <ac:chgData name="Eugenie CHEVALLOT" userId="2495c1d5-9c95-4bdd-b729-067f1b65f748" providerId="ADAL" clId="{3AB48843-B1C7-45E5-B248-846630AE4C0B}" dt="2023-07-28T09:32:53.219" v="302" actId="113"/>
          <ac:spMkLst>
            <pc:docMk/>
            <pc:sldMk cId="2575198980" sldId="1559"/>
            <ac:spMk id="81" creationId="{A5CD7E74-38B6-42B9-A2B2-5ACD264A8192}"/>
          </ac:spMkLst>
        </pc:spChg>
      </pc:sldChg>
      <pc:sldMasterChg chg="modSldLayout">
        <pc:chgData name="Eugenie CHEVALLOT" userId="2495c1d5-9c95-4bdd-b729-067f1b65f748" providerId="ADAL" clId="{3AB48843-B1C7-45E5-B248-846630AE4C0B}" dt="2023-07-28T13:12:42.771" v="380" actId="1076"/>
        <pc:sldMasterMkLst>
          <pc:docMk/>
          <pc:sldMasterMk cId="0" sldId="2147483675"/>
        </pc:sldMasterMkLst>
        <pc:sldLayoutChg chg="modSp mod">
          <pc:chgData name="Eugenie CHEVALLOT" userId="2495c1d5-9c95-4bdd-b729-067f1b65f748" providerId="ADAL" clId="{3AB48843-B1C7-45E5-B248-846630AE4C0B}" dt="2023-07-28T09:23:01.089" v="27" actId="1037"/>
          <pc:sldLayoutMkLst>
            <pc:docMk/>
            <pc:sldMasterMk cId="0" sldId="2147483675"/>
            <pc:sldLayoutMk cId="0" sldId="2147483655"/>
          </pc:sldLayoutMkLst>
          <pc:cxnChg chg="mod">
            <ac:chgData name="Eugenie CHEVALLOT" userId="2495c1d5-9c95-4bdd-b729-067f1b65f748" providerId="ADAL" clId="{3AB48843-B1C7-45E5-B248-846630AE4C0B}" dt="2023-07-28T09:23:01.089" v="27" actId="1037"/>
            <ac:cxnSpMkLst>
              <pc:docMk/>
              <pc:sldMasterMk cId="0" sldId="2147483675"/>
              <pc:sldLayoutMk cId="0" sldId="2147483655"/>
              <ac:cxnSpMk id="64" creationId="{00000000-0000-0000-0000-000000000000}"/>
            </ac:cxnSpMkLst>
          </pc:cxnChg>
        </pc:sldLayoutChg>
        <pc:sldLayoutChg chg="addSp delSp modSp mod">
          <pc:chgData name="Eugenie CHEVALLOT" userId="2495c1d5-9c95-4bdd-b729-067f1b65f748" providerId="ADAL" clId="{3AB48843-B1C7-45E5-B248-846630AE4C0B}" dt="2023-07-28T13:12:42.771" v="380" actId="1076"/>
          <pc:sldLayoutMkLst>
            <pc:docMk/>
            <pc:sldMasterMk cId="0" sldId="2147483675"/>
            <pc:sldLayoutMk cId="491948004" sldId="2147483698"/>
          </pc:sldLayoutMkLst>
          <pc:picChg chg="add mod">
            <ac:chgData name="Eugenie CHEVALLOT" userId="2495c1d5-9c95-4bdd-b729-067f1b65f748" providerId="ADAL" clId="{3AB48843-B1C7-45E5-B248-846630AE4C0B}" dt="2023-07-28T09:25:03.185" v="59" actId="1076"/>
            <ac:picMkLst>
              <pc:docMk/>
              <pc:sldMasterMk cId="0" sldId="2147483675"/>
              <pc:sldLayoutMk cId="491948004" sldId="2147483698"/>
              <ac:picMk id="2" creationId="{C350A705-6208-192E-41C0-BC9B48EAAD7E}"/>
            </ac:picMkLst>
          </pc:picChg>
          <pc:picChg chg="mod">
            <ac:chgData name="Eugenie CHEVALLOT" userId="2495c1d5-9c95-4bdd-b729-067f1b65f748" providerId="ADAL" clId="{3AB48843-B1C7-45E5-B248-846630AE4C0B}" dt="2023-07-28T09:25:30.858" v="68" actId="1076"/>
            <ac:picMkLst>
              <pc:docMk/>
              <pc:sldMasterMk cId="0" sldId="2147483675"/>
              <pc:sldLayoutMk cId="491948004" sldId="2147483698"/>
              <ac:picMk id="5" creationId="{DCE60BA7-9438-467F-97B8-A8FAE1821222}"/>
            </ac:picMkLst>
          </pc:picChg>
          <pc:picChg chg="add del mod">
            <ac:chgData name="Eugenie CHEVALLOT" userId="2495c1d5-9c95-4bdd-b729-067f1b65f748" providerId="ADAL" clId="{3AB48843-B1C7-45E5-B248-846630AE4C0B}" dt="2023-07-28T13:12:35.958" v="377" actId="478"/>
            <ac:picMkLst>
              <pc:docMk/>
              <pc:sldMasterMk cId="0" sldId="2147483675"/>
              <pc:sldLayoutMk cId="491948004" sldId="2147483698"/>
              <ac:picMk id="8" creationId="{1516DC2F-9E1D-DAF5-A9EC-2B99A9D0EB7E}"/>
            </ac:picMkLst>
          </pc:picChg>
          <pc:picChg chg="add mod">
            <ac:chgData name="Eugenie CHEVALLOT" userId="2495c1d5-9c95-4bdd-b729-067f1b65f748" providerId="ADAL" clId="{3AB48843-B1C7-45E5-B248-846630AE4C0B}" dt="2023-07-28T13:12:42.771" v="380" actId="1076"/>
            <ac:picMkLst>
              <pc:docMk/>
              <pc:sldMasterMk cId="0" sldId="2147483675"/>
              <pc:sldLayoutMk cId="491948004" sldId="2147483698"/>
              <ac:picMk id="9" creationId="{94A6C4D5-300C-73D7-D528-7E912222B621}"/>
            </ac:picMkLst>
          </pc:picChg>
        </pc:sldLayoutChg>
      </pc:sldMasterChg>
    </pc:docChg>
  </pc:docChgLst>
  <pc:docChgLst>
    <pc:chgData name="Miharintsoa RAZANAJAO" userId="20facb64-d377-448a-838e-59d34132fdc2" providerId="ADAL" clId="{4998B947-9400-4C3A-9EB2-356D68B925A2}"/>
    <pc:docChg chg="modSld">
      <pc:chgData name="Miharintsoa RAZANAJAO" userId="20facb64-d377-448a-838e-59d34132fdc2" providerId="ADAL" clId="{4998B947-9400-4C3A-9EB2-356D68B925A2}" dt="2024-03-22T13:21:50.542" v="0" actId="478"/>
      <pc:docMkLst>
        <pc:docMk/>
      </pc:docMkLst>
      <pc:sldChg chg="delSp">
        <pc:chgData name="Miharintsoa RAZANAJAO" userId="20facb64-d377-448a-838e-59d34132fdc2" providerId="ADAL" clId="{4998B947-9400-4C3A-9EB2-356D68B925A2}" dt="2024-03-22T13:21:50.542" v="0" actId="478"/>
        <pc:sldMkLst>
          <pc:docMk/>
          <pc:sldMk cId="0" sldId="519"/>
        </pc:sldMkLst>
        <pc:picChg chg="del">
          <ac:chgData name="Miharintsoa RAZANAJAO" userId="20facb64-d377-448a-838e-59d34132fdc2" providerId="ADAL" clId="{4998B947-9400-4C3A-9EB2-356D68B925A2}" dt="2024-03-22T13:21:50.542" v="0" actId="478"/>
          <ac:picMkLst>
            <pc:docMk/>
            <pc:sldMk cId="0" sldId="519"/>
            <ac:picMk id="2" creationId="{1EB645A7-3E70-81A2-1E29-D4CE46BA0BEB}"/>
          </ac:picMkLst>
        </pc:picChg>
      </pc:sldChg>
    </pc:docChg>
  </pc:docChgLst>
  <pc:docChgLst>
    <pc:chgData clId="Web-{6328E2AF-2A63-4AF0-E2FF-63E0C7B56D08}"/>
    <pc:docChg chg="delSld modSection">
      <pc:chgData name="" userId="" providerId="" clId="Web-{6328E2AF-2A63-4AF0-E2FF-63E0C7B56D08}" dt="2024-03-18T16:38:30.225" v="0"/>
      <pc:docMkLst>
        <pc:docMk/>
      </pc:docMkLst>
      <pc:sldChg chg="del">
        <pc:chgData name="" userId="" providerId="" clId="Web-{6328E2AF-2A63-4AF0-E2FF-63E0C7B56D08}" dt="2024-03-18T16:38:30.225" v="0"/>
        <pc:sldMkLst>
          <pc:docMk/>
          <pc:sldMk cId="3012431216" sldId="3058"/>
        </pc:sldMkLst>
      </pc:sldChg>
    </pc:docChg>
  </pc:docChgLst>
  <pc:docChgLst>
    <pc:chgData name="Lea BERTAUD" userId="9323225b-6e04-4681-9339-55520400ca93" providerId="ADAL" clId="{E283B475-C119-4DC0-88A6-7420E9AB1ED6}"/>
    <pc:docChg chg="modMainMaster">
      <pc:chgData name="Lea BERTAUD" userId="9323225b-6e04-4681-9339-55520400ca93" providerId="ADAL" clId="{E283B475-C119-4DC0-88A6-7420E9AB1ED6}" dt="2024-03-25T14:17:48.585" v="0" actId="478"/>
      <pc:docMkLst>
        <pc:docMk/>
      </pc:docMkLst>
      <pc:sldMasterChg chg="modSldLayout">
        <pc:chgData name="Lea BERTAUD" userId="9323225b-6e04-4681-9339-55520400ca93" providerId="ADAL" clId="{E283B475-C119-4DC0-88A6-7420E9AB1ED6}" dt="2024-03-25T14:17:48.585" v="0" actId="478"/>
        <pc:sldMasterMkLst>
          <pc:docMk/>
          <pc:sldMasterMk cId="0" sldId="2147483675"/>
        </pc:sldMasterMkLst>
        <pc:sldLayoutChg chg="delSp">
          <pc:chgData name="Lea BERTAUD" userId="9323225b-6e04-4681-9339-55520400ca93" providerId="ADAL" clId="{E283B475-C119-4DC0-88A6-7420E9AB1ED6}" dt="2024-03-25T14:17:48.585" v="0" actId="478"/>
          <pc:sldLayoutMkLst>
            <pc:docMk/>
            <pc:sldMasterMk cId="0" sldId="2147483675"/>
            <pc:sldLayoutMk cId="491948004" sldId="2147483698"/>
          </pc:sldLayoutMkLst>
          <pc:picChg chg="del">
            <ac:chgData name="Lea BERTAUD" userId="9323225b-6e04-4681-9339-55520400ca93" providerId="ADAL" clId="{E283B475-C119-4DC0-88A6-7420E9AB1ED6}" dt="2024-03-25T14:17:48.585" v="0" actId="478"/>
            <ac:picMkLst>
              <pc:docMk/>
              <pc:sldMasterMk cId="0" sldId="2147483675"/>
              <pc:sldLayoutMk cId="491948004" sldId="2147483698"/>
              <ac:picMk id="9" creationId="{94A6C4D5-300C-73D7-D528-7E912222B621}"/>
            </ac:picMkLst>
          </pc:picChg>
        </pc:sldLayoutChg>
      </pc:sldMasterChg>
    </pc:docChg>
  </pc:docChgLst>
  <pc:docChgLst>
    <pc:chgData name="Bastien NOUAILLAC" userId="516b0c29-9852-49bf-a03f-1b8db742d939" providerId="ADAL" clId="{02DFCB5D-91AC-46CB-AE8C-FA8771EFD49D}"/>
    <pc:docChg chg="custSel modSld">
      <pc:chgData name="Bastien NOUAILLAC" userId="516b0c29-9852-49bf-a03f-1b8db742d939" providerId="ADAL" clId="{02DFCB5D-91AC-46CB-AE8C-FA8771EFD49D}" dt="2022-08-29T09:39:53.791" v="6" actId="20577"/>
      <pc:docMkLst>
        <pc:docMk/>
      </pc:docMkLst>
      <pc:sldChg chg="modSp mod">
        <pc:chgData name="Bastien NOUAILLAC" userId="516b0c29-9852-49bf-a03f-1b8db742d939" providerId="ADAL" clId="{02DFCB5D-91AC-46CB-AE8C-FA8771EFD49D}" dt="2022-08-29T09:38:59.661" v="0" actId="313"/>
        <pc:sldMkLst>
          <pc:docMk/>
          <pc:sldMk cId="1277748206" sldId="1556"/>
        </pc:sldMkLst>
        <pc:spChg chg="mod">
          <ac:chgData name="Bastien NOUAILLAC" userId="516b0c29-9852-49bf-a03f-1b8db742d939" providerId="ADAL" clId="{02DFCB5D-91AC-46CB-AE8C-FA8771EFD49D}" dt="2022-08-29T09:38:59.661" v="0" actId="313"/>
          <ac:spMkLst>
            <pc:docMk/>
            <pc:sldMk cId="1277748206" sldId="1556"/>
            <ac:spMk id="13" creationId="{BACED26B-8EFC-44BA-A81C-7595734F7F58}"/>
          </ac:spMkLst>
        </pc:spChg>
      </pc:sldChg>
      <pc:sldChg chg="modSp mod">
        <pc:chgData name="Bastien NOUAILLAC" userId="516b0c29-9852-49bf-a03f-1b8db742d939" providerId="ADAL" clId="{02DFCB5D-91AC-46CB-AE8C-FA8771EFD49D}" dt="2022-08-29T09:39:53.791" v="6" actId="20577"/>
        <pc:sldMkLst>
          <pc:docMk/>
          <pc:sldMk cId="1557330433" sldId="1558"/>
        </pc:sldMkLst>
        <pc:spChg chg="mod">
          <ac:chgData name="Bastien NOUAILLAC" userId="516b0c29-9852-49bf-a03f-1b8db742d939" providerId="ADAL" clId="{02DFCB5D-91AC-46CB-AE8C-FA8771EFD49D}" dt="2022-08-29T09:39:53.791" v="6" actId="20577"/>
          <ac:spMkLst>
            <pc:docMk/>
            <pc:sldMk cId="1557330433" sldId="1558"/>
            <ac:spMk id="32" creationId="{1028E82E-5836-47F2-A96A-BCCB7B7C8D1F}"/>
          </ac:spMkLst>
        </pc:spChg>
      </pc:sldChg>
    </pc:docChg>
  </pc:docChgLst>
  <pc:docChgLst>
    <pc:chgData name="Diaba KEITA" userId="4625fae7-c76c-4caf-9d3d-96f7a4c6cb7b" providerId="ADAL" clId="{727CC9D3-CD5F-4045-9B86-96A420A84C4B}"/>
    <pc:docChg chg="undo custSel modSld modMainMaster">
      <pc:chgData name="Diaba KEITA" userId="4625fae7-c76c-4caf-9d3d-96f7a4c6cb7b" providerId="ADAL" clId="{727CC9D3-CD5F-4045-9B86-96A420A84C4B}" dt="2024-04-02T11:07:25.648" v="33" actId="1076"/>
      <pc:docMkLst>
        <pc:docMk/>
      </pc:docMkLst>
      <pc:sldChg chg="addSp delSp modSp mod modClrScheme chgLayout">
        <pc:chgData name="Diaba KEITA" userId="4625fae7-c76c-4caf-9d3d-96f7a4c6cb7b" providerId="ADAL" clId="{727CC9D3-CD5F-4045-9B86-96A420A84C4B}" dt="2024-04-02T11:00:22.943" v="27" actId="700"/>
        <pc:sldMkLst>
          <pc:docMk/>
          <pc:sldMk cId="373353181" sldId="311"/>
        </pc:sldMkLst>
        <pc:spChg chg="add del mod ord">
          <ac:chgData name="Diaba KEITA" userId="4625fae7-c76c-4caf-9d3d-96f7a4c6cb7b" providerId="ADAL" clId="{727CC9D3-CD5F-4045-9B86-96A420A84C4B}" dt="2024-04-02T11:00:22.943" v="27" actId="700"/>
          <ac:spMkLst>
            <pc:docMk/>
            <pc:sldMk cId="373353181" sldId="311"/>
            <ac:spMk id="3" creationId="{172F1960-CF49-3AFF-4628-2A05FD4DA767}"/>
          </ac:spMkLst>
        </pc:spChg>
        <pc:spChg chg="add del mod ord">
          <ac:chgData name="Diaba KEITA" userId="4625fae7-c76c-4caf-9d3d-96f7a4c6cb7b" providerId="ADAL" clId="{727CC9D3-CD5F-4045-9B86-96A420A84C4B}" dt="2024-04-02T11:00:22.943" v="27" actId="700"/>
          <ac:spMkLst>
            <pc:docMk/>
            <pc:sldMk cId="373353181" sldId="311"/>
            <ac:spMk id="4" creationId="{F6CCF4EA-8A85-EA62-9A91-388FB6461238}"/>
          </ac:spMkLst>
        </pc:spChg>
        <pc:spChg chg="add del mod ord">
          <ac:chgData name="Diaba KEITA" userId="4625fae7-c76c-4caf-9d3d-96f7a4c6cb7b" providerId="ADAL" clId="{727CC9D3-CD5F-4045-9B86-96A420A84C4B}" dt="2024-04-02T11:00:22.943" v="27" actId="700"/>
          <ac:spMkLst>
            <pc:docMk/>
            <pc:sldMk cId="373353181" sldId="311"/>
            <ac:spMk id="14" creationId="{747C3C35-6A5F-E848-27D7-9DF5D0439AA5}"/>
          </ac:spMkLst>
        </pc:spChg>
        <pc:spChg chg="add del mod ord">
          <ac:chgData name="Diaba KEITA" userId="4625fae7-c76c-4caf-9d3d-96f7a4c6cb7b" providerId="ADAL" clId="{727CC9D3-CD5F-4045-9B86-96A420A84C4B}" dt="2024-04-02T11:00:22.943" v="27" actId="700"/>
          <ac:spMkLst>
            <pc:docMk/>
            <pc:sldMk cId="373353181" sldId="311"/>
            <ac:spMk id="15" creationId="{90518E5E-8DB7-E817-F1B7-DF8C3B17D019}"/>
          </ac:spMkLst>
        </pc:spChg>
        <pc:spChg chg="add del mod ord">
          <ac:chgData name="Diaba KEITA" userId="4625fae7-c76c-4caf-9d3d-96f7a4c6cb7b" providerId="ADAL" clId="{727CC9D3-CD5F-4045-9B86-96A420A84C4B}" dt="2024-04-02T11:00:22.943" v="27" actId="700"/>
          <ac:spMkLst>
            <pc:docMk/>
            <pc:sldMk cId="373353181" sldId="311"/>
            <ac:spMk id="16" creationId="{B7AE5667-20AF-198D-2EB1-765FC9FC7B36}"/>
          </ac:spMkLst>
        </pc:spChg>
      </pc:sldChg>
      <pc:sldChg chg="addSp delSp modSp mod">
        <pc:chgData name="Diaba KEITA" userId="4625fae7-c76c-4caf-9d3d-96f7a4c6cb7b" providerId="ADAL" clId="{727CC9D3-CD5F-4045-9B86-96A420A84C4B}" dt="2024-03-25T10:43:48.445" v="8" actId="478"/>
        <pc:sldMkLst>
          <pc:docMk/>
          <pc:sldMk cId="0" sldId="519"/>
        </pc:sldMkLst>
        <pc:picChg chg="add del mod">
          <ac:chgData name="Diaba KEITA" userId="4625fae7-c76c-4caf-9d3d-96f7a4c6cb7b" providerId="ADAL" clId="{727CC9D3-CD5F-4045-9B86-96A420A84C4B}" dt="2024-03-25T10:43:48.445" v="8" actId="478"/>
          <ac:picMkLst>
            <pc:docMk/>
            <pc:sldMk cId="0" sldId="519"/>
            <ac:picMk id="3" creationId="{3A45C668-FCD5-FDD8-84E1-9577297CA2DA}"/>
          </ac:picMkLst>
        </pc:picChg>
        <pc:picChg chg="del">
          <ac:chgData name="Diaba KEITA" userId="4625fae7-c76c-4caf-9d3d-96f7a4c6cb7b" providerId="ADAL" clId="{727CC9D3-CD5F-4045-9B86-96A420A84C4B}" dt="2024-03-21T16:52:39.681" v="0" actId="478"/>
          <ac:picMkLst>
            <pc:docMk/>
            <pc:sldMk cId="0" sldId="519"/>
            <ac:picMk id="6" creationId="{EB2C56C9-83AC-D8E5-1E01-0D4F0149E1AB}"/>
          </ac:picMkLst>
        </pc:picChg>
      </pc:sldChg>
      <pc:sldChg chg="addSp delSp modSp mod chgLayout">
        <pc:chgData name="Diaba KEITA" userId="4625fae7-c76c-4caf-9d3d-96f7a4c6cb7b" providerId="ADAL" clId="{727CC9D3-CD5F-4045-9B86-96A420A84C4B}" dt="2024-03-25T11:07:02.548" v="13" actId="6264"/>
        <pc:sldMkLst>
          <pc:docMk/>
          <pc:sldMk cId="3329366378" sldId="523"/>
        </pc:sldMkLst>
        <pc:spChg chg="add del mod ord">
          <ac:chgData name="Diaba KEITA" userId="4625fae7-c76c-4caf-9d3d-96f7a4c6cb7b" providerId="ADAL" clId="{727CC9D3-CD5F-4045-9B86-96A420A84C4B}" dt="2024-03-25T11:07:02.548" v="13" actId="6264"/>
          <ac:spMkLst>
            <pc:docMk/>
            <pc:sldMk cId="3329366378" sldId="523"/>
            <ac:spMk id="2" creationId="{ABE20EAD-D67A-B612-8F6C-0A6BB6FCDFB2}"/>
          </ac:spMkLst>
        </pc:spChg>
      </pc:sldChg>
      <pc:sldChg chg="addSp delSp modSp mod">
        <pc:chgData name="Diaba KEITA" userId="4625fae7-c76c-4caf-9d3d-96f7a4c6cb7b" providerId="ADAL" clId="{727CC9D3-CD5F-4045-9B86-96A420A84C4B}" dt="2024-03-25T10:44:38.564" v="11"/>
        <pc:sldMkLst>
          <pc:docMk/>
          <pc:sldMk cId="4053199620" sldId="524"/>
        </pc:sldMkLst>
        <pc:spChg chg="add del mod">
          <ac:chgData name="Diaba KEITA" userId="4625fae7-c76c-4caf-9d3d-96f7a4c6cb7b" providerId="ADAL" clId="{727CC9D3-CD5F-4045-9B86-96A420A84C4B}" dt="2024-03-25T10:44:38.564" v="11"/>
          <ac:spMkLst>
            <pc:docMk/>
            <pc:sldMk cId="4053199620" sldId="524"/>
            <ac:spMk id="4" creationId="{000BEFD7-8B29-1ECB-DB10-0F6102857EAD}"/>
          </ac:spMkLst>
        </pc:spChg>
      </pc:sldChg>
      <pc:sldChg chg="addSp delSp modSp mod">
        <pc:chgData name="Diaba KEITA" userId="4625fae7-c76c-4caf-9d3d-96f7a4c6cb7b" providerId="ADAL" clId="{727CC9D3-CD5F-4045-9B86-96A420A84C4B}" dt="2024-03-21T16:53:00.560" v="6" actId="478"/>
        <pc:sldMkLst>
          <pc:docMk/>
          <pc:sldMk cId="2572730617" sldId="1561"/>
        </pc:sldMkLst>
        <pc:picChg chg="add del mod">
          <ac:chgData name="Diaba KEITA" userId="4625fae7-c76c-4caf-9d3d-96f7a4c6cb7b" providerId="ADAL" clId="{727CC9D3-CD5F-4045-9B86-96A420A84C4B}" dt="2024-03-21T16:53:00.560" v="6" actId="478"/>
          <ac:picMkLst>
            <pc:docMk/>
            <pc:sldMk cId="2572730617" sldId="1561"/>
            <ac:picMk id="2" creationId="{90B29755-CA64-14D6-DBEC-291C60F4A160}"/>
          </ac:picMkLst>
        </pc:picChg>
        <pc:picChg chg="del">
          <ac:chgData name="Diaba KEITA" userId="4625fae7-c76c-4caf-9d3d-96f7a4c6cb7b" providerId="ADAL" clId="{727CC9D3-CD5F-4045-9B86-96A420A84C4B}" dt="2024-03-21T16:52:48.232" v="3" actId="478"/>
          <ac:picMkLst>
            <pc:docMk/>
            <pc:sldMk cId="2572730617" sldId="1561"/>
            <ac:picMk id="7" creationId="{8C900D33-C30E-F518-DB5D-C7EEF40CFA3E}"/>
          </ac:picMkLst>
        </pc:picChg>
      </pc:sldChg>
      <pc:sldMasterChg chg="modSldLayout">
        <pc:chgData name="Diaba KEITA" userId="4625fae7-c76c-4caf-9d3d-96f7a4c6cb7b" providerId="ADAL" clId="{727CC9D3-CD5F-4045-9B86-96A420A84C4B}" dt="2024-04-02T11:07:25.648" v="33" actId="1076"/>
        <pc:sldMasterMkLst>
          <pc:docMk/>
          <pc:sldMasterMk cId="0" sldId="2147483675"/>
        </pc:sldMasterMkLst>
        <pc:sldLayoutChg chg="addSp delSp modSp mod">
          <pc:chgData name="Diaba KEITA" userId="4625fae7-c76c-4caf-9d3d-96f7a4c6cb7b" providerId="ADAL" clId="{727CC9D3-CD5F-4045-9B86-96A420A84C4B}" dt="2024-04-02T11:07:25.648" v="33" actId="1076"/>
          <pc:sldLayoutMkLst>
            <pc:docMk/>
            <pc:sldMasterMk cId="0" sldId="2147483675"/>
            <pc:sldLayoutMk cId="491948004" sldId="2147483698"/>
          </pc:sldLayoutMkLst>
          <pc:picChg chg="del">
            <ac:chgData name="Diaba KEITA" userId="4625fae7-c76c-4caf-9d3d-96f7a4c6cb7b" providerId="ADAL" clId="{727CC9D3-CD5F-4045-9B86-96A420A84C4B}" dt="2024-03-25T14:19:09.576" v="14" actId="478"/>
            <ac:picMkLst>
              <pc:docMk/>
              <pc:sldMasterMk cId="0" sldId="2147483675"/>
              <pc:sldLayoutMk cId="491948004" sldId="2147483698"/>
              <ac:picMk id="2" creationId="{C350A705-6208-192E-41C0-BC9B48EAAD7E}"/>
            </ac:picMkLst>
          </pc:picChg>
          <pc:picChg chg="add del mod">
            <ac:chgData name="Diaba KEITA" userId="4625fae7-c76c-4caf-9d3d-96f7a4c6cb7b" providerId="ADAL" clId="{727CC9D3-CD5F-4045-9B86-96A420A84C4B}" dt="2024-04-02T11:07:17.343" v="28" actId="478"/>
            <ac:picMkLst>
              <pc:docMk/>
              <pc:sldMasterMk cId="0" sldId="2147483675"/>
              <pc:sldLayoutMk cId="491948004" sldId="2147483698"/>
              <ac:picMk id="8" creationId="{AD20C885-0ED8-752E-A513-1885F98FBE99}"/>
            </ac:picMkLst>
          </pc:picChg>
          <pc:picChg chg="add mod">
            <ac:chgData name="Diaba KEITA" userId="4625fae7-c76c-4caf-9d3d-96f7a4c6cb7b" providerId="ADAL" clId="{727CC9D3-CD5F-4045-9B86-96A420A84C4B}" dt="2024-04-02T11:07:25.648" v="33" actId="1076"/>
            <ac:picMkLst>
              <pc:docMk/>
              <pc:sldMasterMk cId="0" sldId="2147483675"/>
              <pc:sldLayoutMk cId="491948004" sldId="2147483698"/>
              <ac:picMk id="1025" creationId="{16C7D669-79AE-748B-C745-19057C703C06}"/>
            </ac:picMkLst>
          </pc:picChg>
        </pc:sldLayoutChg>
      </pc:sldMasterChg>
    </pc:docChg>
  </pc:docChgLst>
  <pc:docChgLst>
    <pc:chgData name="Bastien NOUAILLAC" userId="516b0c29-9852-49bf-a03f-1b8db742d939" providerId="ADAL" clId="{A90256CC-8480-4B1F-BCF3-BE661FE23662}"/>
    <pc:docChg chg="undo custSel addSld delSld modSld sldOrd modSection">
      <pc:chgData name="Bastien NOUAILLAC" userId="516b0c29-9852-49bf-a03f-1b8db742d939" providerId="ADAL" clId="{A90256CC-8480-4B1F-BCF3-BE661FE23662}" dt="2022-08-26T12:29:24.254" v="1665" actId="1036"/>
      <pc:docMkLst>
        <pc:docMk/>
      </pc:docMkLst>
      <pc:sldChg chg="modSp mod">
        <pc:chgData name="Bastien NOUAILLAC" userId="516b0c29-9852-49bf-a03f-1b8db742d939" providerId="ADAL" clId="{A90256CC-8480-4B1F-BCF3-BE661FE23662}" dt="2022-08-26T12:29:24.254" v="1665" actId="1036"/>
        <pc:sldMkLst>
          <pc:docMk/>
          <pc:sldMk cId="373353181" sldId="311"/>
        </pc:sldMkLst>
        <pc:spChg chg="mod">
          <ac:chgData name="Bastien NOUAILLAC" userId="516b0c29-9852-49bf-a03f-1b8db742d939" providerId="ADAL" clId="{A90256CC-8480-4B1F-BCF3-BE661FE23662}" dt="2022-08-26T12:29:24.254" v="1665" actId="1036"/>
          <ac:spMkLst>
            <pc:docMk/>
            <pc:sldMk cId="373353181" sldId="311"/>
            <ac:spMk id="2" creationId="{6FA77AF8-4B9F-479C-B2B8-1FA769BBFF7C}"/>
          </ac:spMkLst>
        </pc:spChg>
        <pc:spChg chg="mod">
          <ac:chgData name="Bastien NOUAILLAC" userId="516b0c29-9852-49bf-a03f-1b8db742d939" providerId="ADAL" clId="{A90256CC-8480-4B1F-BCF3-BE661FE23662}" dt="2022-08-26T12:29:24.254" v="1665" actId="1036"/>
          <ac:spMkLst>
            <pc:docMk/>
            <pc:sldMk cId="373353181" sldId="311"/>
            <ac:spMk id="13" creationId="{B0498B1C-930E-47B4-B2BD-CE99BF4F0B82}"/>
          </ac:spMkLst>
        </pc:spChg>
        <pc:grpChg chg="mod">
          <ac:chgData name="Bastien NOUAILLAC" userId="516b0c29-9852-49bf-a03f-1b8db742d939" providerId="ADAL" clId="{A90256CC-8480-4B1F-BCF3-BE661FE23662}" dt="2022-08-26T12:29:24.254" v="1665" actId="1036"/>
          <ac:grpSpMkLst>
            <pc:docMk/>
            <pc:sldMk cId="373353181" sldId="311"/>
            <ac:grpSpMk id="5" creationId="{F73FDFCC-2A7C-4B57-A09A-2CC25C514BD4}"/>
          </ac:grpSpMkLst>
        </pc:grpChg>
      </pc:sldChg>
      <pc:sldChg chg="modSp mod">
        <pc:chgData name="Bastien NOUAILLAC" userId="516b0c29-9852-49bf-a03f-1b8db742d939" providerId="ADAL" clId="{A90256CC-8480-4B1F-BCF3-BE661FE23662}" dt="2022-08-26T11:56:47.628" v="625" actId="20577"/>
        <pc:sldMkLst>
          <pc:docMk/>
          <pc:sldMk cId="3679314883" sldId="330"/>
        </pc:sldMkLst>
        <pc:spChg chg="mod">
          <ac:chgData name="Bastien NOUAILLAC" userId="516b0c29-9852-49bf-a03f-1b8db742d939" providerId="ADAL" clId="{A90256CC-8480-4B1F-BCF3-BE661FE23662}" dt="2022-08-26T11:56:47.628" v="625" actId="20577"/>
          <ac:spMkLst>
            <pc:docMk/>
            <pc:sldMk cId="3679314883" sldId="330"/>
            <ac:spMk id="9" creationId="{01CD5357-C2C0-4C9E-AE0D-7774776D42A5}"/>
          </ac:spMkLst>
        </pc:spChg>
      </pc:sldChg>
      <pc:sldChg chg="delSp modSp mod">
        <pc:chgData name="Bastien NOUAILLAC" userId="516b0c29-9852-49bf-a03f-1b8db742d939" providerId="ADAL" clId="{A90256CC-8480-4B1F-BCF3-BE661FE23662}" dt="2022-08-26T12:29:05.096" v="1621" actId="20577"/>
        <pc:sldMkLst>
          <pc:docMk/>
          <pc:sldMk cId="0" sldId="519"/>
        </pc:sldMkLst>
        <pc:spChg chg="mod">
          <ac:chgData name="Bastien NOUAILLAC" userId="516b0c29-9852-49bf-a03f-1b8db742d939" providerId="ADAL" clId="{A90256CC-8480-4B1F-BCF3-BE661FE23662}" dt="2022-08-26T12:29:05.096" v="1621" actId="20577"/>
          <ac:spMkLst>
            <pc:docMk/>
            <pc:sldMk cId="0" sldId="519"/>
            <ac:spMk id="5" creationId="{6A8444D1-1093-4F05-A8AC-30CDE2E34F56}"/>
          </ac:spMkLst>
        </pc:spChg>
        <pc:grpChg chg="del">
          <ac:chgData name="Bastien NOUAILLAC" userId="516b0c29-9852-49bf-a03f-1b8db742d939" providerId="ADAL" clId="{A90256CC-8480-4B1F-BCF3-BE661FE23662}" dt="2022-08-26T11:46:08.580" v="0" actId="478"/>
          <ac:grpSpMkLst>
            <pc:docMk/>
            <pc:sldMk cId="0" sldId="519"/>
            <ac:grpSpMk id="10" creationId="{D60EA6D8-D87F-410C-B3D5-8A41C660C9BB}"/>
          </ac:grpSpMkLst>
        </pc:grpChg>
      </pc:sldChg>
      <pc:sldChg chg="modSp mod">
        <pc:chgData name="Bastien NOUAILLAC" userId="516b0c29-9852-49bf-a03f-1b8db742d939" providerId="ADAL" clId="{A90256CC-8480-4B1F-BCF3-BE661FE23662}" dt="2022-08-26T11:57:02.169" v="628" actId="20577"/>
        <pc:sldMkLst>
          <pc:docMk/>
          <pc:sldMk cId="3329366378" sldId="523"/>
        </pc:sldMkLst>
        <pc:spChg chg="mod">
          <ac:chgData name="Bastien NOUAILLAC" userId="516b0c29-9852-49bf-a03f-1b8db742d939" providerId="ADAL" clId="{A90256CC-8480-4B1F-BCF3-BE661FE23662}" dt="2022-08-26T11:57:02.169" v="628" actId="20577"/>
          <ac:spMkLst>
            <pc:docMk/>
            <pc:sldMk cId="3329366378" sldId="523"/>
            <ac:spMk id="9" creationId="{01CD5357-C2C0-4C9E-AE0D-7774776D42A5}"/>
          </ac:spMkLst>
        </pc:spChg>
      </pc:sldChg>
      <pc:sldChg chg="modSp mod">
        <pc:chgData name="Bastien NOUAILLAC" userId="516b0c29-9852-49bf-a03f-1b8db742d939" providerId="ADAL" clId="{A90256CC-8480-4B1F-BCF3-BE661FE23662}" dt="2022-08-26T11:57:43.293" v="635" actId="20577"/>
        <pc:sldMkLst>
          <pc:docMk/>
          <pc:sldMk cId="4053199620" sldId="524"/>
        </pc:sldMkLst>
        <pc:spChg chg="mod">
          <ac:chgData name="Bastien NOUAILLAC" userId="516b0c29-9852-49bf-a03f-1b8db742d939" providerId="ADAL" clId="{A90256CC-8480-4B1F-BCF3-BE661FE23662}" dt="2022-08-26T11:57:43.293" v="635" actId="20577"/>
          <ac:spMkLst>
            <pc:docMk/>
            <pc:sldMk cId="4053199620" sldId="524"/>
            <ac:spMk id="9" creationId="{01CD5357-C2C0-4C9E-AE0D-7774776D42A5}"/>
          </ac:spMkLst>
        </pc:spChg>
      </pc:sldChg>
      <pc:sldChg chg="modSp mod">
        <pc:chgData name="Bastien NOUAILLAC" userId="516b0c29-9852-49bf-a03f-1b8db742d939" providerId="ADAL" clId="{A90256CC-8480-4B1F-BCF3-BE661FE23662}" dt="2022-08-26T12:00:05.344" v="678" actId="20577"/>
        <pc:sldMkLst>
          <pc:docMk/>
          <pc:sldMk cId="2295679107" sldId="525"/>
        </pc:sldMkLst>
        <pc:spChg chg="mod">
          <ac:chgData name="Bastien NOUAILLAC" userId="516b0c29-9852-49bf-a03f-1b8db742d939" providerId="ADAL" clId="{A90256CC-8480-4B1F-BCF3-BE661FE23662}" dt="2022-08-26T12:00:05.344" v="678" actId="20577"/>
          <ac:spMkLst>
            <pc:docMk/>
            <pc:sldMk cId="2295679107" sldId="525"/>
            <ac:spMk id="9" creationId="{01CD5357-C2C0-4C9E-AE0D-7774776D42A5}"/>
          </ac:spMkLst>
        </pc:spChg>
        <pc:spChg chg="mod">
          <ac:chgData name="Bastien NOUAILLAC" userId="516b0c29-9852-49bf-a03f-1b8db742d939" providerId="ADAL" clId="{A90256CC-8480-4B1F-BCF3-BE661FE23662}" dt="2022-08-26T11:59:38.842" v="674" actId="20577"/>
          <ac:spMkLst>
            <pc:docMk/>
            <pc:sldMk cId="2295679107" sldId="525"/>
            <ac:spMk id="25" creationId="{18A8043B-C833-4265-879E-ADBE870B69D6}"/>
          </ac:spMkLst>
        </pc:spChg>
      </pc:sldChg>
      <pc:sldChg chg="modSp mod">
        <pc:chgData name="Bastien NOUAILLAC" userId="516b0c29-9852-49bf-a03f-1b8db742d939" providerId="ADAL" clId="{A90256CC-8480-4B1F-BCF3-BE661FE23662}" dt="2022-08-26T11:58:22.885" v="638" actId="20577"/>
        <pc:sldMkLst>
          <pc:docMk/>
          <pc:sldMk cId="771102329" sldId="526"/>
        </pc:sldMkLst>
        <pc:spChg chg="mod">
          <ac:chgData name="Bastien NOUAILLAC" userId="516b0c29-9852-49bf-a03f-1b8db742d939" providerId="ADAL" clId="{A90256CC-8480-4B1F-BCF3-BE661FE23662}" dt="2022-08-26T11:58:22.885" v="638" actId="20577"/>
          <ac:spMkLst>
            <pc:docMk/>
            <pc:sldMk cId="771102329" sldId="526"/>
            <ac:spMk id="9" creationId="{01CD5357-C2C0-4C9E-AE0D-7774776D42A5}"/>
          </ac:spMkLst>
        </pc:spChg>
      </pc:sldChg>
      <pc:sldChg chg="modSp mod">
        <pc:chgData name="Bastien NOUAILLAC" userId="516b0c29-9852-49bf-a03f-1b8db742d939" providerId="ADAL" clId="{A90256CC-8480-4B1F-BCF3-BE661FE23662}" dt="2022-08-26T12:00:27.255" v="681" actId="20577"/>
        <pc:sldMkLst>
          <pc:docMk/>
          <pc:sldMk cId="4033938933" sldId="527"/>
        </pc:sldMkLst>
        <pc:spChg chg="mod">
          <ac:chgData name="Bastien NOUAILLAC" userId="516b0c29-9852-49bf-a03f-1b8db742d939" providerId="ADAL" clId="{A90256CC-8480-4B1F-BCF3-BE661FE23662}" dt="2022-08-26T12:00:27.255" v="681" actId="20577"/>
          <ac:spMkLst>
            <pc:docMk/>
            <pc:sldMk cId="4033938933" sldId="527"/>
            <ac:spMk id="9" creationId="{01CD5357-C2C0-4C9E-AE0D-7774776D42A5}"/>
          </ac:spMkLst>
        </pc:spChg>
      </pc:sldChg>
      <pc:sldChg chg="modSp mod ord">
        <pc:chgData name="Bastien NOUAILLAC" userId="516b0c29-9852-49bf-a03f-1b8db742d939" providerId="ADAL" clId="{A90256CC-8480-4B1F-BCF3-BE661FE23662}" dt="2022-08-26T12:02:22.380" v="714" actId="20577"/>
        <pc:sldMkLst>
          <pc:docMk/>
          <pc:sldMk cId="2167293424" sldId="528"/>
        </pc:sldMkLst>
        <pc:spChg chg="mod">
          <ac:chgData name="Bastien NOUAILLAC" userId="516b0c29-9852-49bf-a03f-1b8db742d939" providerId="ADAL" clId="{A90256CC-8480-4B1F-BCF3-BE661FE23662}" dt="2022-08-26T12:01:14.720" v="686" actId="20577"/>
          <ac:spMkLst>
            <pc:docMk/>
            <pc:sldMk cId="2167293424" sldId="528"/>
            <ac:spMk id="9" creationId="{01CD5357-C2C0-4C9E-AE0D-7774776D42A5}"/>
          </ac:spMkLst>
        </pc:spChg>
        <pc:spChg chg="mod">
          <ac:chgData name="Bastien NOUAILLAC" userId="516b0c29-9852-49bf-a03f-1b8db742d939" providerId="ADAL" clId="{A90256CC-8480-4B1F-BCF3-BE661FE23662}" dt="2022-08-26T12:02:22.380" v="714" actId="20577"/>
          <ac:spMkLst>
            <pc:docMk/>
            <pc:sldMk cId="2167293424" sldId="528"/>
            <ac:spMk id="25" creationId="{18A8043B-C833-4265-879E-ADBE870B69D6}"/>
          </ac:spMkLst>
        </pc:spChg>
      </pc:sldChg>
      <pc:sldChg chg="del">
        <pc:chgData name="Bastien NOUAILLAC" userId="516b0c29-9852-49bf-a03f-1b8db742d939" providerId="ADAL" clId="{A90256CC-8480-4B1F-BCF3-BE661FE23662}" dt="2022-08-26T12:08:41.956" v="731" actId="47"/>
        <pc:sldMkLst>
          <pc:docMk/>
          <pc:sldMk cId="1670403571" sldId="529"/>
        </pc:sldMkLst>
      </pc:sldChg>
      <pc:sldChg chg="modSp mod">
        <pc:chgData name="Bastien NOUAILLAC" userId="516b0c29-9852-49bf-a03f-1b8db742d939" providerId="ADAL" clId="{A90256CC-8480-4B1F-BCF3-BE661FE23662}" dt="2022-08-26T12:09:01.630" v="743" actId="20577"/>
        <pc:sldMkLst>
          <pc:docMk/>
          <pc:sldMk cId="2054741536" sldId="530"/>
        </pc:sldMkLst>
        <pc:spChg chg="mod">
          <ac:chgData name="Bastien NOUAILLAC" userId="516b0c29-9852-49bf-a03f-1b8db742d939" providerId="ADAL" clId="{A90256CC-8480-4B1F-BCF3-BE661FE23662}" dt="2022-08-26T12:09:01.630" v="743" actId="20577"/>
          <ac:spMkLst>
            <pc:docMk/>
            <pc:sldMk cId="2054741536" sldId="530"/>
            <ac:spMk id="9" creationId="{01CD5357-C2C0-4C9E-AE0D-7774776D42A5}"/>
          </ac:spMkLst>
        </pc:spChg>
        <pc:spChg chg="mod">
          <ac:chgData name="Bastien NOUAILLAC" userId="516b0c29-9852-49bf-a03f-1b8db742d939" providerId="ADAL" clId="{A90256CC-8480-4B1F-BCF3-BE661FE23662}" dt="2022-08-26T12:08:24.508" v="730" actId="5793"/>
          <ac:spMkLst>
            <pc:docMk/>
            <pc:sldMk cId="2054741536" sldId="530"/>
            <ac:spMk id="25" creationId="{18A8043B-C833-4265-879E-ADBE870B69D6}"/>
          </ac:spMkLst>
        </pc:spChg>
      </pc:sldChg>
      <pc:sldChg chg="modSp mod">
        <pc:chgData name="Bastien NOUAILLAC" userId="516b0c29-9852-49bf-a03f-1b8db742d939" providerId="ADAL" clId="{A90256CC-8480-4B1F-BCF3-BE661FE23662}" dt="2022-08-26T12:11:24.156" v="767" actId="20577"/>
        <pc:sldMkLst>
          <pc:docMk/>
          <pc:sldMk cId="2799629780" sldId="531"/>
        </pc:sldMkLst>
        <pc:spChg chg="mod">
          <ac:chgData name="Bastien NOUAILLAC" userId="516b0c29-9852-49bf-a03f-1b8db742d939" providerId="ADAL" clId="{A90256CC-8480-4B1F-BCF3-BE661FE23662}" dt="2022-08-26T12:11:24.156" v="767" actId="20577"/>
          <ac:spMkLst>
            <pc:docMk/>
            <pc:sldMk cId="2799629780" sldId="531"/>
            <ac:spMk id="9" creationId="{01CD5357-C2C0-4C9E-AE0D-7774776D42A5}"/>
          </ac:spMkLst>
        </pc:spChg>
      </pc:sldChg>
      <pc:sldChg chg="modSp mod ord">
        <pc:chgData name="Bastien NOUAILLAC" userId="516b0c29-9852-49bf-a03f-1b8db742d939" providerId="ADAL" clId="{A90256CC-8480-4B1F-BCF3-BE661FE23662}" dt="2022-08-26T12:03:44.401" v="721" actId="20577"/>
        <pc:sldMkLst>
          <pc:docMk/>
          <pc:sldMk cId="403719520" sldId="532"/>
        </pc:sldMkLst>
        <pc:spChg chg="mod">
          <ac:chgData name="Bastien NOUAILLAC" userId="516b0c29-9852-49bf-a03f-1b8db742d939" providerId="ADAL" clId="{A90256CC-8480-4B1F-BCF3-BE661FE23662}" dt="2022-08-26T12:03:44.401" v="721" actId="20577"/>
          <ac:spMkLst>
            <pc:docMk/>
            <pc:sldMk cId="403719520" sldId="532"/>
            <ac:spMk id="9" creationId="{01CD5357-C2C0-4C9E-AE0D-7774776D42A5}"/>
          </ac:spMkLst>
        </pc:spChg>
      </pc:sldChg>
      <pc:sldChg chg="modSp mod ord">
        <pc:chgData name="Bastien NOUAILLAC" userId="516b0c29-9852-49bf-a03f-1b8db742d939" providerId="ADAL" clId="{A90256CC-8480-4B1F-BCF3-BE661FE23662}" dt="2022-08-26T12:09:54.565" v="748" actId="20577"/>
        <pc:sldMkLst>
          <pc:docMk/>
          <pc:sldMk cId="3991162236" sldId="533"/>
        </pc:sldMkLst>
        <pc:spChg chg="mod">
          <ac:chgData name="Bastien NOUAILLAC" userId="516b0c29-9852-49bf-a03f-1b8db742d939" providerId="ADAL" clId="{A90256CC-8480-4B1F-BCF3-BE661FE23662}" dt="2022-08-26T12:09:54.565" v="748" actId="20577"/>
          <ac:spMkLst>
            <pc:docMk/>
            <pc:sldMk cId="3991162236" sldId="533"/>
            <ac:spMk id="9" creationId="{01CD5357-C2C0-4C9E-AE0D-7774776D42A5}"/>
          </ac:spMkLst>
        </pc:spChg>
      </pc:sldChg>
      <pc:sldChg chg="modSp mod ord">
        <pc:chgData name="Bastien NOUAILLAC" userId="516b0c29-9852-49bf-a03f-1b8db742d939" providerId="ADAL" clId="{A90256CC-8480-4B1F-BCF3-BE661FE23662}" dt="2022-08-26T12:11:14.837" v="758" actId="20577"/>
        <pc:sldMkLst>
          <pc:docMk/>
          <pc:sldMk cId="3875916474" sldId="534"/>
        </pc:sldMkLst>
        <pc:spChg chg="mod">
          <ac:chgData name="Bastien NOUAILLAC" userId="516b0c29-9852-49bf-a03f-1b8db742d939" providerId="ADAL" clId="{A90256CC-8480-4B1F-BCF3-BE661FE23662}" dt="2022-08-26T12:11:14.837" v="758" actId="20577"/>
          <ac:spMkLst>
            <pc:docMk/>
            <pc:sldMk cId="3875916474" sldId="534"/>
            <ac:spMk id="9" creationId="{01CD5357-C2C0-4C9E-AE0D-7774776D42A5}"/>
          </ac:spMkLst>
        </pc:spChg>
      </pc:sldChg>
      <pc:sldChg chg="modSp mod ord">
        <pc:chgData name="Bastien NOUAILLAC" userId="516b0c29-9852-49bf-a03f-1b8db742d939" providerId="ADAL" clId="{A90256CC-8480-4B1F-BCF3-BE661FE23662}" dt="2022-08-26T12:10:59.837" v="755" actId="20577"/>
        <pc:sldMkLst>
          <pc:docMk/>
          <pc:sldMk cId="2631331933" sldId="535"/>
        </pc:sldMkLst>
        <pc:spChg chg="mod">
          <ac:chgData name="Bastien NOUAILLAC" userId="516b0c29-9852-49bf-a03f-1b8db742d939" providerId="ADAL" clId="{A90256CC-8480-4B1F-BCF3-BE661FE23662}" dt="2022-08-26T12:10:59.837" v="755" actId="20577"/>
          <ac:spMkLst>
            <pc:docMk/>
            <pc:sldMk cId="2631331933" sldId="535"/>
            <ac:spMk id="9" creationId="{01CD5357-C2C0-4C9E-AE0D-7774776D42A5}"/>
          </ac:spMkLst>
        </pc:spChg>
      </pc:sldChg>
      <pc:sldChg chg="modSp mod">
        <pc:chgData name="Bastien NOUAILLAC" userId="516b0c29-9852-49bf-a03f-1b8db742d939" providerId="ADAL" clId="{A90256CC-8480-4B1F-BCF3-BE661FE23662}" dt="2022-08-26T12:13:07.974" v="799" actId="20577"/>
        <pc:sldMkLst>
          <pc:docMk/>
          <pc:sldMk cId="2832545710" sldId="536"/>
        </pc:sldMkLst>
        <pc:spChg chg="mod">
          <ac:chgData name="Bastien NOUAILLAC" userId="516b0c29-9852-49bf-a03f-1b8db742d939" providerId="ADAL" clId="{A90256CC-8480-4B1F-BCF3-BE661FE23662}" dt="2022-08-26T12:13:07.974" v="799" actId="20577"/>
          <ac:spMkLst>
            <pc:docMk/>
            <pc:sldMk cId="2832545710" sldId="536"/>
            <ac:spMk id="9" creationId="{01CD5357-C2C0-4C9E-AE0D-7774776D42A5}"/>
          </ac:spMkLst>
        </pc:spChg>
        <pc:spChg chg="mod">
          <ac:chgData name="Bastien NOUAILLAC" userId="516b0c29-9852-49bf-a03f-1b8db742d939" providerId="ADAL" clId="{A90256CC-8480-4B1F-BCF3-BE661FE23662}" dt="2022-08-26T12:12:36.995" v="796" actId="20577"/>
          <ac:spMkLst>
            <pc:docMk/>
            <pc:sldMk cId="2832545710" sldId="536"/>
            <ac:spMk id="25" creationId="{18A8043B-C833-4265-879E-ADBE870B69D6}"/>
          </ac:spMkLst>
        </pc:spChg>
      </pc:sldChg>
      <pc:sldChg chg="modSp mod">
        <pc:chgData name="Bastien NOUAILLAC" userId="516b0c29-9852-49bf-a03f-1b8db742d939" providerId="ADAL" clId="{A90256CC-8480-4B1F-BCF3-BE661FE23662}" dt="2022-08-26T12:14:04.157" v="849" actId="20577"/>
        <pc:sldMkLst>
          <pc:docMk/>
          <pc:sldMk cId="588791363" sldId="537"/>
        </pc:sldMkLst>
        <pc:spChg chg="mod">
          <ac:chgData name="Bastien NOUAILLAC" userId="516b0c29-9852-49bf-a03f-1b8db742d939" providerId="ADAL" clId="{A90256CC-8480-4B1F-BCF3-BE661FE23662}" dt="2022-08-26T12:14:04.157" v="849" actId="20577"/>
          <ac:spMkLst>
            <pc:docMk/>
            <pc:sldMk cId="588791363" sldId="537"/>
            <ac:spMk id="9" creationId="{01CD5357-C2C0-4C9E-AE0D-7774776D42A5}"/>
          </ac:spMkLst>
        </pc:spChg>
      </pc:sldChg>
      <pc:sldChg chg="del">
        <pc:chgData name="Bastien NOUAILLAC" userId="516b0c29-9852-49bf-a03f-1b8db742d939" providerId="ADAL" clId="{A90256CC-8480-4B1F-BCF3-BE661FE23662}" dt="2022-08-26T12:17:18.946" v="906" actId="47"/>
        <pc:sldMkLst>
          <pc:docMk/>
          <pc:sldMk cId="586841681" sldId="538"/>
        </pc:sldMkLst>
      </pc:sldChg>
      <pc:sldChg chg="modSp mod">
        <pc:chgData name="Bastien NOUAILLAC" userId="516b0c29-9852-49bf-a03f-1b8db742d939" providerId="ADAL" clId="{A90256CC-8480-4B1F-BCF3-BE661FE23662}" dt="2022-08-26T12:18:31.319" v="921" actId="20577"/>
        <pc:sldMkLst>
          <pc:docMk/>
          <pc:sldMk cId="117075378" sldId="540"/>
        </pc:sldMkLst>
        <pc:spChg chg="mod">
          <ac:chgData name="Bastien NOUAILLAC" userId="516b0c29-9852-49bf-a03f-1b8db742d939" providerId="ADAL" clId="{A90256CC-8480-4B1F-BCF3-BE661FE23662}" dt="2022-08-26T12:18:31.319" v="921" actId="20577"/>
          <ac:spMkLst>
            <pc:docMk/>
            <pc:sldMk cId="117075378" sldId="540"/>
            <ac:spMk id="9" creationId="{01CD5357-C2C0-4C9E-AE0D-7774776D42A5}"/>
          </ac:spMkLst>
        </pc:spChg>
      </pc:sldChg>
      <pc:sldChg chg="addSp delSp modSp mod">
        <pc:chgData name="Bastien NOUAILLAC" userId="516b0c29-9852-49bf-a03f-1b8db742d939" providerId="ADAL" clId="{A90256CC-8480-4B1F-BCF3-BE661FE23662}" dt="2022-08-26T11:50:56.688" v="545" actId="1076"/>
        <pc:sldMkLst>
          <pc:docMk/>
          <pc:sldMk cId="1277748206" sldId="1556"/>
        </pc:sldMkLst>
        <pc:spChg chg="del">
          <ac:chgData name="Bastien NOUAILLAC" userId="516b0c29-9852-49bf-a03f-1b8db742d939" providerId="ADAL" clId="{A90256CC-8480-4B1F-BCF3-BE661FE23662}" dt="2022-08-26T11:47:24.356" v="41" actId="478"/>
          <ac:spMkLst>
            <pc:docMk/>
            <pc:sldMk cId="1277748206" sldId="1556"/>
            <ac:spMk id="2" creationId="{2532557A-330C-4F71-9447-635B15B2F553}"/>
          </ac:spMkLst>
        </pc:spChg>
        <pc:spChg chg="add mod">
          <ac:chgData name="Bastien NOUAILLAC" userId="516b0c29-9852-49bf-a03f-1b8db742d939" providerId="ADAL" clId="{A90256CC-8480-4B1F-BCF3-BE661FE23662}" dt="2022-08-26T11:50:56.688" v="545" actId="1076"/>
          <ac:spMkLst>
            <pc:docMk/>
            <pc:sldMk cId="1277748206" sldId="1556"/>
            <ac:spMk id="5" creationId="{1F8BD496-CA91-45B0-BD5A-31497DF37818}"/>
          </ac:spMkLst>
        </pc:spChg>
        <pc:spChg chg="mod">
          <ac:chgData name="Bastien NOUAILLAC" userId="516b0c29-9852-49bf-a03f-1b8db742d939" providerId="ADAL" clId="{A90256CC-8480-4B1F-BCF3-BE661FE23662}" dt="2022-08-26T11:47:57.095" v="50" actId="1076"/>
          <ac:spMkLst>
            <pc:docMk/>
            <pc:sldMk cId="1277748206" sldId="1556"/>
            <ac:spMk id="13" creationId="{BACED26B-8EFC-44BA-A81C-7595734F7F58}"/>
          </ac:spMkLst>
        </pc:spChg>
      </pc:sldChg>
      <pc:sldChg chg="modSp mod">
        <pc:chgData name="Bastien NOUAILLAC" userId="516b0c29-9852-49bf-a03f-1b8db742d939" providerId="ADAL" clId="{A90256CC-8480-4B1F-BCF3-BE661FE23662}" dt="2022-08-26T12:18:24.876" v="918" actId="20577"/>
        <pc:sldMkLst>
          <pc:docMk/>
          <pc:sldMk cId="3205986014" sldId="1557"/>
        </pc:sldMkLst>
        <pc:spChg chg="mod">
          <ac:chgData name="Bastien NOUAILLAC" userId="516b0c29-9852-49bf-a03f-1b8db742d939" providerId="ADAL" clId="{A90256CC-8480-4B1F-BCF3-BE661FE23662}" dt="2022-08-26T12:18:24.876" v="918" actId="20577"/>
          <ac:spMkLst>
            <pc:docMk/>
            <pc:sldMk cId="3205986014" sldId="1557"/>
            <ac:spMk id="9" creationId="{01CD5357-C2C0-4C9E-AE0D-7774776D42A5}"/>
          </ac:spMkLst>
        </pc:spChg>
      </pc:sldChg>
      <pc:sldChg chg="addSp delSp modSp add mod">
        <pc:chgData name="Bastien NOUAILLAC" userId="516b0c29-9852-49bf-a03f-1b8db742d939" providerId="ADAL" clId="{A90256CC-8480-4B1F-BCF3-BE661FE23662}" dt="2022-08-26T12:26:47.975" v="1589" actId="1076"/>
        <pc:sldMkLst>
          <pc:docMk/>
          <pc:sldMk cId="1557330433" sldId="1558"/>
        </pc:sldMkLst>
        <pc:spChg chg="mod">
          <ac:chgData name="Bastien NOUAILLAC" userId="516b0c29-9852-49bf-a03f-1b8db742d939" providerId="ADAL" clId="{A90256CC-8480-4B1F-BCF3-BE661FE23662}" dt="2022-08-26T12:16:16.561" v="887" actId="5793"/>
          <ac:spMkLst>
            <pc:docMk/>
            <pc:sldMk cId="1557330433" sldId="1558"/>
            <ac:spMk id="9" creationId="{01CD5357-C2C0-4C9E-AE0D-7774776D42A5}"/>
          </ac:spMkLst>
        </pc:spChg>
        <pc:spChg chg="mod">
          <ac:chgData name="Bastien NOUAILLAC" userId="516b0c29-9852-49bf-a03f-1b8db742d939" providerId="ADAL" clId="{A90256CC-8480-4B1F-BCF3-BE661FE23662}" dt="2022-08-26T12:16:36.536" v="904" actId="20577"/>
          <ac:spMkLst>
            <pc:docMk/>
            <pc:sldMk cId="1557330433" sldId="1558"/>
            <ac:spMk id="16" creationId="{50CC90C5-4148-4272-8881-D81662814E37}"/>
          </ac:spMkLst>
        </pc:spChg>
        <pc:spChg chg="add mod">
          <ac:chgData name="Bastien NOUAILLAC" userId="516b0c29-9852-49bf-a03f-1b8db742d939" providerId="ADAL" clId="{A90256CC-8480-4B1F-BCF3-BE661FE23662}" dt="2022-08-26T12:26:47.975" v="1589" actId="1076"/>
          <ac:spMkLst>
            <pc:docMk/>
            <pc:sldMk cId="1557330433" sldId="1558"/>
            <ac:spMk id="32" creationId="{1028E82E-5836-47F2-A96A-BCCB7B7C8D1F}"/>
          </ac:spMkLst>
        </pc:spChg>
        <pc:spChg chg="mod">
          <ac:chgData name="Bastien NOUAILLAC" userId="516b0c29-9852-49bf-a03f-1b8db742d939" providerId="ADAL" clId="{A90256CC-8480-4B1F-BCF3-BE661FE23662}" dt="2022-08-26T12:26:24.835" v="1586" actId="1076"/>
          <ac:spMkLst>
            <pc:docMk/>
            <pc:sldMk cId="1557330433" sldId="1558"/>
            <ac:spMk id="81" creationId="{A5CD7E74-38B6-42B9-A2B2-5ACD264A8192}"/>
          </ac:spMkLst>
        </pc:spChg>
        <pc:grpChg chg="del">
          <ac:chgData name="Bastien NOUAILLAC" userId="516b0c29-9852-49bf-a03f-1b8db742d939" providerId="ADAL" clId="{A90256CC-8480-4B1F-BCF3-BE661FE23662}" dt="2022-08-26T12:16:54.496" v="905" actId="478"/>
          <ac:grpSpMkLst>
            <pc:docMk/>
            <pc:sldMk cId="1557330433" sldId="1558"/>
            <ac:grpSpMk id="33" creationId="{2769EE2F-1CE9-4DA4-853D-7C510C6970E1}"/>
          </ac:grpSpMkLst>
        </pc:grpChg>
        <pc:graphicFrameChg chg="add mod modGraphic">
          <ac:chgData name="Bastien NOUAILLAC" userId="516b0c29-9852-49bf-a03f-1b8db742d939" providerId="ADAL" clId="{A90256CC-8480-4B1F-BCF3-BE661FE23662}" dt="2022-08-26T12:26:37.221" v="1588" actId="1076"/>
          <ac:graphicFrameMkLst>
            <pc:docMk/>
            <pc:sldMk cId="1557330433" sldId="1558"/>
            <ac:graphicFrameMk id="2" creationId="{00D545C8-90E8-4306-8E2E-ADAE62D0D08F}"/>
          </ac:graphicFrameMkLst>
        </pc:graphicFrameChg>
        <pc:cxnChg chg="mod">
          <ac:chgData name="Bastien NOUAILLAC" userId="516b0c29-9852-49bf-a03f-1b8db742d939" providerId="ADAL" clId="{A90256CC-8480-4B1F-BCF3-BE661FE23662}" dt="2022-08-26T12:16:54.496" v="905" actId="478"/>
          <ac:cxnSpMkLst>
            <pc:docMk/>
            <pc:sldMk cId="1557330433" sldId="1558"/>
            <ac:cxnSpMk id="35" creationId="{9F0606E9-4D98-44A1-BECD-CFFABB26AD2B}"/>
          </ac:cxnSpMkLst>
        </pc:cxnChg>
        <pc:cxnChg chg="mod">
          <ac:chgData name="Bastien NOUAILLAC" userId="516b0c29-9852-49bf-a03f-1b8db742d939" providerId="ADAL" clId="{A90256CC-8480-4B1F-BCF3-BE661FE23662}" dt="2022-08-26T12:16:54.496" v="905" actId="478"/>
          <ac:cxnSpMkLst>
            <pc:docMk/>
            <pc:sldMk cId="1557330433" sldId="1558"/>
            <ac:cxnSpMk id="39" creationId="{F93BAA51-3C1B-49C8-BC47-B371FEA928C2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FFA07D1-F62C-C97B-D86C-A138B270C8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1CDC4D3-B0DF-747C-F443-4E79B80C0B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A9353-36C7-4CC5-862D-92CDA3D3B3DE}" type="datetimeFigureOut">
              <a:rPr lang="fr-FR" smtClean="0"/>
              <a:t>08/07/2024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A689411-A6A7-8393-D348-6F1A019FB2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A706EC4-CA93-3376-7D4E-BE85B2CD22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23BF5-2271-4570-B667-91B5059A3A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3381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Espace réservé du numéro de diapositive 3">
            <a:extLst>
              <a:ext uri="{FF2B5EF4-FFF2-40B4-BE49-F238E27FC236}">
                <a16:creationId xmlns:a16="http://schemas.microsoft.com/office/drawing/2014/main" id="{3E98D461-7B6A-460C-A733-18B09AE16B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1pPr>
            <a:lvl2pPr marL="738188" indent="-280988">
              <a:defRPr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2pPr>
            <a:lvl3pPr marL="1138238" indent="-222250">
              <a:defRPr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3pPr>
            <a:lvl4pPr marL="1595438" indent="-222250">
              <a:defRPr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4pPr>
            <a:lvl5pPr marL="2052638" indent="-222250">
              <a:defRPr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5pPr>
            <a:lvl6pPr marL="2509838" indent="-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6pPr>
            <a:lvl7pPr marL="2967038" indent="-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7pPr>
            <a:lvl8pPr marL="3424238" indent="-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8pPr>
            <a:lvl9pPr marL="3881438" indent="-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3F8D3-CE12-4D83-AC73-A26CD671EB44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Espace réservé de l'image des diapositives 5">
            <a:extLst>
              <a:ext uri="{FF2B5EF4-FFF2-40B4-BE49-F238E27FC236}">
                <a16:creationId xmlns:a16="http://schemas.microsoft.com/office/drawing/2014/main" id="{34C01B03-81E4-4CCA-8689-0AADD012E7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7" name="Espace réservé des notes 6">
            <a:extLst>
              <a:ext uri="{FF2B5EF4-FFF2-40B4-BE49-F238E27FC236}">
                <a16:creationId xmlns:a16="http://schemas.microsoft.com/office/drawing/2014/main" id="{05FEA30B-DAD9-499C-B688-45DAAA4278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g8e6814d571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7" name="Google Shape;1427;g8e6814d571_0_46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6587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g8e6814d571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7" name="Google Shape;1427;g8e6814d571_0_46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6490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9280d08f32_0_5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9280d08f32_0_538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1623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g8e6814d571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7" name="Google Shape;1427;g8e6814d571_0_46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614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g8e6814d571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7" name="Google Shape;1427;g8e6814d571_0_46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2755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g8e6814d571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7" name="Google Shape;1427;g8e6814d571_0_46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7512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g8e6814d571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7" name="Google Shape;1427;g8e6814d571_0_46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3827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g8e6814d571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7" name="Google Shape;1427;g8e6814d571_0_46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518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g8e6814d571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7" name="Google Shape;1427;g8e6814d571_0_46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4795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g8e6814d571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7" name="Google Shape;1427;g8e6814d571_0_46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5617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1359000" cy="5143500"/>
          </a:xfrm>
          <a:prstGeom prst="rect">
            <a:avLst/>
          </a:prstGeom>
          <a:solidFill>
            <a:srgbClr val="30286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 rot="-5400255">
            <a:off x="-1340400" y="2356988"/>
            <a:ext cx="4039800" cy="429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 b="0">
                <a:solidFill>
                  <a:srgbClr val="5E514D"/>
                </a:solidFill>
                <a:latin typeface="Impact" panose="020B080603090205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9pPr>
          </a:lstStyle>
          <a:p>
            <a:endParaRPr/>
          </a:p>
        </p:txBody>
      </p:sp>
      <p:sp>
        <p:nvSpPr>
          <p:cNvPr id="43" name="Google Shape;43;p6"/>
          <p:cNvSpPr/>
          <p:nvPr/>
        </p:nvSpPr>
        <p:spPr>
          <a:xfrm>
            <a:off x="6323081" y="4430275"/>
            <a:ext cx="534825" cy="713100"/>
          </a:xfrm>
          <a:prstGeom prst="rect">
            <a:avLst/>
          </a:prstGeom>
          <a:solidFill>
            <a:srgbClr val="30286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44" name="Google Shape;44;p6"/>
          <p:cNvSpPr txBox="1"/>
          <p:nvPr/>
        </p:nvSpPr>
        <p:spPr>
          <a:xfrm>
            <a:off x="6419044" y="4558225"/>
            <a:ext cx="342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50" b="1">
                <a:solidFill>
                  <a:schemeClr val="bg1"/>
                </a:solidFill>
                <a:latin typeface="Gotham" panose="02000504020000020004" pitchFamily="2" charset="0"/>
                <a:ea typeface="Krona One"/>
                <a:cs typeface="Krona One"/>
                <a:sym typeface="Krona One"/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sz="750" b="1" dirty="0">
              <a:solidFill>
                <a:schemeClr val="bg1"/>
              </a:solidFill>
              <a:latin typeface="Gotham" panose="02000504020000020004" pitchFamily="2" charset="0"/>
              <a:ea typeface="Krona One"/>
              <a:cs typeface="Krona One"/>
              <a:sym typeface="Krona One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5228491" y="-660782"/>
            <a:ext cx="7309514" cy="2538613"/>
          </a:xfrm>
          <a:custGeom>
            <a:avLst/>
            <a:gdLst/>
            <a:ahLst/>
            <a:cxnLst/>
            <a:rect l="l" t="t" r="r" b="b"/>
            <a:pathLst>
              <a:path w="82825" h="21574" extrusionOk="0">
                <a:moveTo>
                  <a:pt x="33806" y="0"/>
                </a:moveTo>
                <a:cubicBezTo>
                  <a:pt x="28379" y="0"/>
                  <a:pt x="25888" y="5427"/>
                  <a:pt x="23931" y="9742"/>
                </a:cubicBezTo>
                <a:cubicBezTo>
                  <a:pt x="22018" y="13879"/>
                  <a:pt x="20595" y="16592"/>
                  <a:pt x="18549" y="16592"/>
                </a:cubicBezTo>
                <a:cubicBezTo>
                  <a:pt x="16503" y="16592"/>
                  <a:pt x="15079" y="13879"/>
                  <a:pt x="13167" y="9742"/>
                </a:cubicBezTo>
                <a:cubicBezTo>
                  <a:pt x="11173" y="5445"/>
                  <a:pt x="8738" y="45"/>
                  <a:pt x="3358" y="45"/>
                </a:cubicBezTo>
                <a:cubicBezTo>
                  <a:pt x="3336" y="45"/>
                  <a:pt x="3314" y="45"/>
                  <a:pt x="3292" y="45"/>
                </a:cubicBezTo>
                <a:cubicBezTo>
                  <a:pt x="0" y="45"/>
                  <a:pt x="0" y="4982"/>
                  <a:pt x="3292" y="4982"/>
                </a:cubicBezTo>
                <a:cubicBezTo>
                  <a:pt x="5382" y="4982"/>
                  <a:pt x="6761" y="7696"/>
                  <a:pt x="8674" y="11832"/>
                </a:cubicBezTo>
                <a:cubicBezTo>
                  <a:pt x="10676" y="16147"/>
                  <a:pt x="13122" y="21574"/>
                  <a:pt x="18549" y="21574"/>
                </a:cubicBezTo>
                <a:cubicBezTo>
                  <a:pt x="23976" y="21574"/>
                  <a:pt x="26422" y="16147"/>
                  <a:pt x="28424" y="11832"/>
                </a:cubicBezTo>
                <a:cubicBezTo>
                  <a:pt x="30337" y="7696"/>
                  <a:pt x="31715" y="4982"/>
                  <a:pt x="33806" y="4982"/>
                </a:cubicBezTo>
                <a:cubicBezTo>
                  <a:pt x="35852" y="4982"/>
                  <a:pt x="37276" y="7696"/>
                  <a:pt x="39144" y="11832"/>
                </a:cubicBezTo>
                <a:cubicBezTo>
                  <a:pt x="41146" y="16192"/>
                  <a:pt x="43592" y="21574"/>
                  <a:pt x="49019" y="21574"/>
                </a:cubicBezTo>
                <a:cubicBezTo>
                  <a:pt x="54446" y="21574"/>
                  <a:pt x="56892" y="16147"/>
                  <a:pt x="58894" y="11832"/>
                </a:cubicBezTo>
                <a:cubicBezTo>
                  <a:pt x="60806" y="7696"/>
                  <a:pt x="62230" y="4982"/>
                  <a:pt x="64276" y="4982"/>
                </a:cubicBezTo>
                <a:cubicBezTo>
                  <a:pt x="66322" y="4982"/>
                  <a:pt x="67746" y="7696"/>
                  <a:pt x="69658" y="11832"/>
                </a:cubicBezTo>
                <a:cubicBezTo>
                  <a:pt x="71660" y="16147"/>
                  <a:pt x="74106" y="21574"/>
                  <a:pt x="79533" y="21574"/>
                </a:cubicBezTo>
                <a:cubicBezTo>
                  <a:pt x="82825" y="21574"/>
                  <a:pt x="82825" y="16592"/>
                  <a:pt x="79533" y="16592"/>
                </a:cubicBezTo>
                <a:cubicBezTo>
                  <a:pt x="77443" y="16592"/>
                  <a:pt x="76064" y="13879"/>
                  <a:pt x="74151" y="9742"/>
                </a:cubicBezTo>
                <a:cubicBezTo>
                  <a:pt x="72149" y="5427"/>
                  <a:pt x="69658" y="0"/>
                  <a:pt x="64276" y="0"/>
                </a:cubicBezTo>
                <a:cubicBezTo>
                  <a:pt x="58894" y="0"/>
                  <a:pt x="56403" y="5427"/>
                  <a:pt x="54401" y="9742"/>
                </a:cubicBezTo>
                <a:cubicBezTo>
                  <a:pt x="52488" y="13879"/>
                  <a:pt x="51109" y="16592"/>
                  <a:pt x="49019" y="16592"/>
                </a:cubicBezTo>
                <a:cubicBezTo>
                  <a:pt x="46973" y="16592"/>
                  <a:pt x="45549" y="13879"/>
                  <a:pt x="43681" y="9742"/>
                </a:cubicBezTo>
                <a:cubicBezTo>
                  <a:pt x="41679" y="5427"/>
                  <a:pt x="39233" y="0"/>
                  <a:pt x="338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D65DA8AA-C0C7-4F71-9D4C-296067781E4E}"/>
              </a:ext>
            </a:extLst>
          </p:cNvPr>
          <p:cNvCxnSpPr/>
          <p:nvPr userDrawn="1"/>
        </p:nvCxnSpPr>
        <p:spPr>
          <a:xfrm>
            <a:off x="6424613" y="4812507"/>
            <a:ext cx="0" cy="21669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C4D1CC4A-3015-4854-8AB2-AB402F4B6CD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32948" y="4814888"/>
            <a:ext cx="377428" cy="19620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6E7044ED-BD65-40BD-825E-B03B1B72803F}" type="slidenum">
              <a:rPr lang="fr-FR" altLang="fr-FR" sz="675" b="1" smtClean="0"/>
              <a:pPr eaLnBrk="1" hangingPunct="1">
                <a:defRPr/>
              </a:pPr>
              <a:t>‹N°›</a:t>
            </a:fld>
            <a:endParaRPr lang="fr-FR" altLang="fr-FR" sz="675" b="1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48448" y="1200155"/>
            <a:ext cx="3320913" cy="3394472"/>
          </a:xfrm>
        </p:spPr>
        <p:txBody>
          <a:bodyPr/>
          <a:lstStyle>
            <a:lvl1pPr marL="289307" indent="-289307">
              <a:spcBef>
                <a:spcPts val="0"/>
              </a:spcBef>
              <a:spcAft>
                <a:spcPts val="1013"/>
              </a:spcAft>
              <a:buClr>
                <a:schemeClr val="bg2"/>
              </a:buClr>
              <a:buSzPct val="200000"/>
              <a:buFont typeface="+mj-lt"/>
              <a:buAutoNum type="arabicPeriod"/>
              <a:defRPr sz="1013">
                <a:latin typeface="+mj-lt"/>
              </a:defRPr>
            </a:lvl1pPr>
            <a:lvl2pPr marL="546470" indent="-289307">
              <a:spcBef>
                <a:spcPts val="0"/>
              </a:spcBef>
              <a:spcAft>
                <a:spcPts val="675"/>
              </a:spcAft>
              <a:buClr>
                <a:schemeClr val="bg2"/>
              </a:buClr>
              <a:buSzPct val="150000"/>
              <a:buFont typeface="+mj-lt"/>
              <a:buAutoNum type="arabicPeriod"/>
              <a:defRPr sz="900">
                <a:latin typeface="+mj-lt"/>
              </a:defRPr>
            </a:lvl2pPr>
            <a:lvl3pPr marL="771486" indent="-257162">
              <a:spcBef>
                <a:spcPts val="0"/>
              </a:spcBef>
              <a:spcAft>
                <a:spcPts val="675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defRPr sz="900">
                <a:latin typeface="+mj-lt"/>
              </a:defRPr>
            </a:lvl3pPr>
            <a:lvl4pPr marL="1028649" indent="-257162">
              <a:buClr>
                <a:schemeClr val="bg2"/>
              </a:buClr>
              <a:buFont typeface="+mj-lt"/>
              <a:buAutoNum type="arabicPeriod"/>
              <a:defRPr sz="1013">
                <a:latin typeface="+mj-lt"/>
              </a:defRPr>
            </a:lvl4pPr>
            <a:lvl5pPr marL="1285811" indent="-257162">
              <a:buClr>
                <a:schemeClr val="bg2"/>
              </a:buClr>
              <a:buFont typeface="+mj-lt"/>
              <a:buAutoNum type="arabicPeriod"/>
              <a:defRPr sz="1013">
                <a:latin typeface="+mj-lt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427C4153-9E61-4DD5-BA7E-002EF6772E5F}"/>
              </a:ext>
            </a:extLst>
          </p:cNvPr>
          <p:cNvCxnSpPr/>
          <p:nvPr userDrawn="1"/>
        </p:nvCxnSpPr>
        <p:spPr>
          <a:xfrm>
            <a:off x="0" y="4766787"/>
            <a:ext cx="6858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948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 descr="signature_titre.jpg">
            <a:extLst>
              <a:ext uri="{FF2B5EF4-FFF2-40B4-BE49-F238E27FC236}">
                <a16:creationId xmlns:a16="http://schemas.microsoft.com/office/drawing/2014/main" id="{BE1B1AA2-7A47-4179-AC4B-F911E9A15D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178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9BF1B1F-6308-4419-8D16-4C2D130D39A5}"/>
              </a:ext>
            </a:extLst>
          </p:cNvPr>
          <p:cNvCxnSpPr/>
          <p:nvPr userDrawn="1"/>
        </p:nvCxnSpPr>
        <p:spPr>
          <a:xfrm>
            <a:off x="728663" y="1970485"/>
            <a:ext cx="540067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1" y="2355733"/>
            <a:ext cx="3616728" cy="1102519"/>
          </a:xfrm>
        </p:spPr>
        <p:txBody>
          <a:bodyPr anchor="b"/>
          <a:lstStyle>
            <a:lvl1pPr algn="l">
              <a:defRPr sz="157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2676" y="3471546"/>
            <a:ext cx="2268252" cy="396348"/>
          </a:xfrm>
        </p:spPr>
        <p:txBody>
          <a:bodyPr/>
          <a:lstStyle>
            <a:lvl1pPr marL="0" indent="0" algn="l">
              <a:buNone/>
              <a:defRPr sz="1575">
                <a:solidFill>
                  <a:srgbClr val="FFC000"/>
                </a:solidFill>
                <a:latin typeface="+mj-lt"/>
              </a:defRPr>
            </a:lvl1pPr>
            <a:lvl2pPr marL="2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49804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uverture_fond_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2" descr="couv_1.jpg">
            <a:extLst>
              <a:ext uri="{FF2B5EF4-FFF2-40B4-BE49-F238E27FC236}">
                <a16:creationId xmlns:a16="http://schemas.microsoft.com/office/drawing/2014/main" id="{3D0BBEF9-E031-4EDD-8B40-5F83D5CC7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8">
            <a:extLst>
              <a:ext uri="{FF2B5EF4-FFF2-40B4-BE49-F238E27FC236}">
                <a16:creationId xmlns:a16="http://schemas.microsoft.com/office/drawing/2014/main" id="{588D8087-5D50-4D4C-A76B-FADA3F7FDE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3187" y="-182166"/>
            <a:ext cx="404813" cy="8691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6BB84-3F5B-432C-B42D-388AFEE32CEE}" type="datetime1">
              <a:rPr lang="fr-FR"/>
              <a:pPr>
                <a:defRPr/>
              </a:pPr>
              <a:t>08/07/2024</a:t>
            </a:fld>
            <a:endParaRPr lang="fr-FR"/>
          </a:p>
        </p:txBody>
      </p:sp>
      <p:sp>
        <p:nvSpPr>
          <p:cNvPr id="4" name="Espace réservé du numéro de diapositive 10">
            <a:extLst>
              <a:ext uri="{FF2B5EF4-FFF2-40B4-BE49-F238E27FC236}">
                <a16:creationId xmlns:a16="http://schemas.microsoft.com/office/drawing/2014/main" id="{66C9872D-7A78-4B0F-8558-1A9C30A004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47310" y="4839892"/>
            <a:ext cx="275034" cy="2345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DB0BB-5EBE-486E-A569-82897F5CB1C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Espace réservé du pied de page 11">
            <a:extLst>
              <a:ext uri="{FF2B5EF4-FFF2-40B4-BE49-F238E27FC236}">
                <a16:creationId xmlns:a16="http://schemas.microsoft.com/office/drawing/2014/main" id="{22CE3D06-6E5A-4D57-9CEA-7C7F9FDF173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805488" y="-182166"/>
            <a:ext cx="620316" cy="8691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4099530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8E5FD-82F7-4DC5-8743-6753B23D2AAE}" type="datetimeFigureOut">
              <a:rPr lang="fr-FR" smtClean="0"/>
              <a:t>08/07/2024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16AE-3387-423A-9C76-849E34EF95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3673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0" y="0"/>
            <a:ext cx="3429000" cy="5143500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64" name="Google Shape;64;p9"/>
          <p:cNvCxnSpPr/>
          <p:nvPr/>
        </p:nvCxnSpPr>
        <p:spPr>
          <a:xfrm rot="10800000">
            <a:off x="1803" y="4208260"/>
            <a:ext cx="2264175" cy="0"/>
          </a:xfrm>
          <a:prstGeom prst="straightConnector1">
            <a:avLst/>
          </a:prstGeom>
          <a:noFill/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Google Shape;65;p9"/>
          <p:cNvSpPr/>
          <p:nvPr/>
        </p:nvSpPr>
        <p:spPr>
          <a:xfrm>
            <a:off x="6323081" y="4430275"/>
            <a:ext cx="534825" cy="713100"/>
          </a:xfrm>
          <a:prstGeom prst="rect">
            <a:avLst/>
          </a:prstGeom>
          <a:solidFill>
            <a:srgbClr val="30286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66" name="Google Shape;66;p9"/>
          <p:cNvSpPr txBox="1"/>
          <p:nvPr/>
        </p:nvSpPr>
        <p:spPr>
          <a:xfrm>
            <a:off x="6419044" y="4558225"/>
            <a:ext cx="342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50" b="1">
                <a:solidFill>
                  <a:schemeClr val="bg1"/>
                </a:solidFill>
                <a:latin typeface="Gotham" panose="02000504020000020004" pitchFamily="2" charset="0"/>
                <a:ea typeface="Krona One"/>
                <a:cs typeface="Krona One"/>
                <a:sym typeface="Krona One"/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sz="750" b="1" dirty="0">
              <a:solidFill>
                <a:schemeClr val="bg1"/>
              </a:solidFill>
              <a:latin typeface="Gotham" panose="02000504020000020004" pitchFamily="2" charset="0"/>
              <a:ea typeface="Krona One"/>
              <a:cs typeface="Krona One"/>
              <a:sym typeface="Krona One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96F8933-449C-5708-147B-4E220136E726}"/>
              </a:ext>
            </a:extLst>
          </p:cNvPr>
          <p:cNvSpPr txBox="1"/>
          <p:nvPr userDrawn="1"/>
        </p:nvSpPr>
        <p:spPr>
          <a:xfrm>
            <a:off x="709332" y="2111188"/>
            <a:ext cx="2010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Gotham Black" pitchFamily="50" charset="0"/>
              </a:rPr>
              <a:t>Nom entreprise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66EB45E-DC0F-3F5F-FF72-3107F71440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5373" y="1865219"/>
            <a:ext cx="1413062" cy="141306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A1D73BA-61CE-B164-A92E-DD13C41157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69847" y="0"/>
            <a:ext cx="704484" cy="9614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/>
          <p:nvPr/>
        </p:nvSpPr>
        <p:spPr>
          <a:xfrm>
            <a:off x="6323081" y="4430275"/>
            <a:ext cx="534825" cy="713100"/>
          </a:xfrm>
          <a:prstGeom prst="rect">
            <a:avLst/>
          </a:prstGeom>
          <a:solidFill>
            <a:srgbClr val="30286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74" name="Google Shape;74;p11"/>
          <p:cNvSpPr txBox="1"/>
          <p:nvPr/>
        </p:nvSpPr>
        <p:spPr>
          <a:xfrm>
            <a:off x="6419044" y="4558225"/>
            <a:ext cx="342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50" b="1">
                <a:solidFill>
                  <a:schemeClr val="bg1"/>
                </a:solidFill>
                <a:latin typeface="Gotham" panose="02000504020000020004" pitchFamily="2" charset="0"/>
                <a:ea typeface="Krona One"/>
                <a:cs typeface="Krona One"/>
                <a:sym typeface="Krona One"/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sz="750" b="1" dirty="0">
              <a:solidFill>
                <a:schemeClr val="bg1"/>
              </a:solidFill>
              <a:latin typeface="Gotham" panose="02000504020000020004" pitchFamily="2" charset="0"/>
              <a:ea typeface="Krona One"/>
              <a:cs typeface="Krona One"/>
              <a:sym typeface="Krona One"/>
            </a:endParaRPr>
          </a:p>
        </p:txBody>
      </p:sp>
      <p:sp>
        <p:nvSpPr>
          <p:cNvPr id="75" name="Google Shape;75;p11"/>
          <p:cNvSpPr/>
          <p:nvPr/>
        </p:nvSpPr>
        <p:spPr>
          <a:xfrm>
            <a:off x="0" y="0"/>
            <a:ext cx="4875975" cy="5143500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76" name="Google Shape;76;p11"/>
          <p:cNvSpPr/>
          <p:nvPr/>
        </p:nvSpPr>
        <p:spPr>
          <a:xfrm rot="-3600007" flipH="1">
            <a:off x="-4251040" y="530355"/>
            <a:ext cx="13837618" cy="2703285"/>
          </a:xfrm>
          <a:custGeom>
            <a:avLst/>
            <a:gdLst/>
            <a:ahLst/>
            <a:cxnLst/>
            <a:rect l="l" t="t" r="r" b="b"/>
            <a:pathLst>
              <a:path w="82825" h="21574" extrusionOk="0">
                <a:moveTo>
                  <a:pt x="33806" y="0"/>
                </a:moveTo>
                <a:cubicBezTo>
                  <a:pt x="28379" y="0"/>
                  <a:pt x="25888" y="5427"/>
                  <a:pt x="23931" y="9742"/>
                </a:cubicBezTo>
                <a:cubicBezTo>
                  <a:pt x="22018" y="13879"/>
                  <a:pt x="20595" y="16592"/>
                  <a:pt x="18549" y="16592"/>
                </a:cubicBezTo>
                <a:cubicBezTo>
                  <a:pt x="16503" y="16592"/>
                  <a:pt x="15079" y="13879"/>
                  <a:pt x="13167" y="9742"/>
                </a:cubicBezTo>
                <a:cubicBezTo>
                  <a:pt x="11173" y="5445"/>
                  <a:pt x="8738" y="45"/>
                  <a:pt x="3358" y="45"/>
                </a:cubicBezTo>
                <a:cubicBezTo>
                  <a:pt x="3336" y="45"/>
                  <a:pt x="3314" y="45"/>
                  <a:pt x="3292" y="45"/>
                </a:cubicBezTo>
                <a:cubicBezTo>
                  <a:pt x="0" y="45"/>
                  <a:pt x="0" y="4982"/>
                  <a:pt x="3292" y="4982"/>
                </a:cubicBezTo>
                <a:cubicBezTo>
                  <a:pt x="5382" y="4982"/>
                  <a:pt x="6761" y="7696"/>
                  <a:pt x="8674" y="11832"/>
                </a:cubicBezTo>
                <a:cubicBezTo>
                  <a:pt x="10676" y="16147"/>
                  <a:pt x="13122" y="21574"/>
                  <a:pt x="18549" y="21574"/>
                </a:cubicBezTo>
                <a:cubicBezTo>
                  <a:pt x="23976" y="21574"/>
                  <a:pt x="26422" y="16147"/>
                  <a:pt x="28424" y="11832"/>
                </a:cubicBezTo>
                <a:cubicBezTo>
                  <a:pt x="30337" y="7696"/>
                  <a:pt x="31715" y="4982"/>
                  <a:pt x="33806" y="4982"/>
                </a:cubicBezTo>
                <a:cubicBezTo>
                  <a:pt x="35852" y="4982"/>
                  <a:pt x="37276" y="7696"/>
                  <a:pt x="39144" y="11832"/>
                </a:cubicBezTo>
                <a:cubicBezTo>
                  <a:pt x="41146" y="16192"/>
                  <a:pt x="43592" y="21574"/>
                  <a:pt x="49019" y="21574"/>
                </a:cubicBezTo>
                <a:cubicBezTo>
                  <a:pt x="54446" y="21574"/>
                  <a:pt x="56892" y="16147"/>
                  <a:pt x="58894" y="11832"/>
                </a:cubicBezTo>
                <a:cubicBezTo>
                  <a:pt x="60806" y="7696"/>
                  <a:pt x="62230" y="4982"/>
                  <a:pt x="64276" y="4982"/>
                </a:cubicBezTo>
                <a:cubicBezTo>
                  <a:pt x="66322" y="4982"/>
                  <a:pt x="67746" y="7696"/>
                  <a:pt x="69658" y="11832"/>
                </a:cubicBezTo>
                <a:cubicBezTo>
                  <a:pt x="71660" y="16147"/>
                  <a:pt x="74106" y="21574"/>
                  <a:pt x="79533" y="21574"/>
                </a:cubicBezTo>
                <a:cubicBezTo>
                  <a:pt x="82825" y="21574"/>
                  <a:pt x="82825" y="16592"/>
                  <a:pt x="79533" y="16592"/>
                </a:cubicBezTo>
                <a:cubicBezTo>
                  <a:pt x="77443" y="16592"/>
                  <a:pt x="76064" y="13879"/>
                  <a:pt x="74151" y="9742"/>
                </a:cubicBezTo>
                <a:cubicBezTo>
                  <a:pt x="72149" y="5427"/>
                  <a:pt x="69658" y="0"/>
                  <a:pt x="64276" y="0"/>
                </a:cubicBezTo>
                <a:cubicBezTo>
                  <a:pt x="58894" y="0"/>
                  <a:pt x="56403" y="5427"/>
                  <a:pt x="54401" y="9742"/>
                </a:cubicBezTo>
                <a:cubicBezTo>
                  <a:pt x="52488" y="13879"/>
                  <a:pt x="51109" y="16592"/>
                  <a:pt x="49019" y="16592"/>
                </a:cubicBezTo>
                <a:cubicBezTo>
                  <a:pt x="46973" y="16592"/>
                  <a:pt x="45549" y="13879"/>
                  <a:pt x="43681" y="9742"/>
                </a:cubicBezTo>
                <a:cubicBezTo>
                  <a:pt x="41679" y="5427"/>
                  <a:pt x="39233" y="0"/>
                  <a:pt x="33806" y="0"/>
                </a:cubicBezTo>
                <a:close/>
              </a:path>
            </a:pathLst>
          </a:cu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405000" y="1128850"/>
            <a:ext cx="4065975" cy="19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9pPr>
          </a:lstStyle>
          <a:p>
            <a:r>
              <a:t>xx%</a:t>
            </a:r>
          </a:p>
        </p:txBody>
      </p:sp>
      <p:cxnSp>
        <p:nvCxnSpPr>
          <p:cNvPr id="78" name="Google Shape;78;p11"/>
          <p:cNvCxnSpPr/>
          <p:nvPr/>
        </p:nvCxnSpPr>
        <p:spPr>
          <a:xfrm rot="10800000">
            <a:off x="1305900" y="3065260"/>
            <a:ext cx="2264175" cy="0"/>
          </a:xfrm>
          <a:prstGeom prst="straightConnector1">
            <a:avLst/>
          </a:prstGeom>
          <a:noFill/>
          <a:ln w="28575" cap="flat" cmpd="sng">
            <a:solidFill>
              <a:srgbClr val="5E514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" name="Google Shape;79;p11"/>
          <p:cNvSpPr txBox="1">
            <a:spLocks noGrp="1"/>
          </p:cNvSpPr>
          <p:nvPr>
            <p:ph type="subTitle" idx="1"/>
          </p:nvPr>
        </p:nvSpPr>
        <p:spPr>
          <a:xfrm>
            <a:off x="1342013" y="3391200"/>
            <a:ext cx="219195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Krona One"/>
              <a:buNone/>
              <a:defRPr sz="1200">
                <a:highlight>
                  <a:srgbClr val="FFFFFF"/>
                </a:highlight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>
                <a:highlight>
                  <a:srgbClr val="FFFFFF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>
                <a:highlight>
                  <a:srgbClr val="FFFFFF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>
                <a:highlight>
                  <a:srgbClr val="FFFFFF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>
                <a:highlight>
                  <a:srgbClr val="FFFFFF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>
                <a:highlight>
                  <a:srgbClr val="FFFFFF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>
                <a:highlight>
                  <a:srgbClr val="FFFFFF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>
                <a:highlight>
                  <a:srgbClr val="FFFFFF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>
                <a:highlight>
                  <a:srgbClr val="FFFFFF"/>
                </a:highlight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userDrawn="1">
  <p:cSld name="CAPTION_ONLY_2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/>
          <p:nvPr/>
        </p:nvSpPr>
        <p:spPr>
          <a:xfrm rot="10800000">
            <a:off x="5499000" y="0"/>
            <a:ext cx="1359000" cy="5143500"/>
          </a:xfrm>
          <a:prstGeom prst="rect">
            <a:avLst/>
          </a:prstGeom>
          <a:solidFill>
            <a:srgbClr val="30286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08" name="Google Shape;108;p14"/>
          <p:cNvSpPr/>
          <p:nvPr/>
        </p:nvSpPr>
        <p:spPr>
          <a:xfrm>
            <a:off x="6323081" y="4430275"/>
            <a:ext cx="534825" cy="713100"/>
          </a:xfrm>
          <a:prstGeom prst="rect">
            <a:avLst/>
          </a:prstGeom>
          <a:solidFill>
            <a:srgbClr val="30286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09" name="Google Shape;109;p14"/>
          <p:cNvSpPr txBox="1"/>
          <p:nvPr/>
        </p:nvSpPr>
        <p:spPr>
          <a:xfrm>
            <a:off x="6419044" y="4558225"/>
            <a:ext cx="342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50" b="1">
                <a:solidFill>
                  <a:schemeClr val="bg1"/>
                </a:solidFill>
                <a:latin typeface="Gotham" panose="02000504020000020004" pitchFamily="2" charset="0"/>
                <a:ea typeface="Krona One"/>
                <a:cs typeface="Krona One"/>
                <a:sym typeface="Krona One"/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sz="750" b="1" dirty="0">
              <a:solidFill>
                <a:schemeClr val="bg1"/>
              </a:solidFill>
              <a:latin typeface="Gotham" panose="02000504020000020004" pitchFamily="2" charset="0"/>
              <a:ea typeface="Krona One"/>
              <a:cs typeface="Krona One"/>
              <a:sym typeface="Krona One"/>
            </a:endParaRP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33A36477-9DB1-49F8-A47B-8BA5AA6B24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009653" y="-598649"/>
            <a:ext cx="2571728" cy="24764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SECTION_TITLE_AND_DESCRIPTION_1_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/>
          <p:nvPr/>
        </p:nvSpPr>
        <p:spPr>
          <a:xfrm>
            <a:off x="0" y="0"/>
            <a:ext cx="3429000" cy="5143500"/>
          </a:xfrm>
          <a:prstGeom prst="rect">
            <a:avLst/>
          </a:prstGeom>
          <a:solidFill>
            <a:srgbClr val="30286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44" name="Google Shape;144;p17"/>
          <p:cNvSpPr/>
          <p:nvPr/>
        </p:nvSpPr>
        <p:spPr>
          <a:xfrm rot="-5400000">
            <a:off x="-4012724" y="-864466"/>
            <a:ext cx="9921432" cy="5744533"/>
          </a:xfrm>
          <a:custGeom>
            <a:avLst/>
            <a:gdLst/>
            <a:ahLst/>
            <a:cxnLst/>
            <a:rect l="l" t="t" r="r" b="b"/>
            <a:pathLst>
              <a:path w="46891" h="36200" extrusionOk="0">
                <a:moveTo>
                  <a:pt x="42368" y="1"/>
                </a:moveTo>
                <a:cubicBezTo>
                  <a:pt x="41627" y="1"/>
                  <a:pt x="40852" y="292"/>
                  <a:pt x="40157" y="987"/>
                </a:cubicBezTo>
                <a:cubicBezTo>
                  <a:pt x="38066" y="3077"/>
                  <a:pt x="36421" y="3344"/>
                  <a:pt x="34196" y="3744"/>
                </a:cubicBezTo>
                <a:cubicBezTo>
                  <a:pt x="31617" y="4145"/>
                  <a:pt x="28369" y="4679"/>
                  <a:pt x="24855" y="8237"/>
                </a:cubicBezTo>
                <a:cubicBezTo>
                  <a:pt x="21297" y="11751"/>
                  <a:pt x="20763" y="14998"/>
                  <a:pt x="20363" y="17578"/>
                </a:cubicBezTo>
                <a:cubicBezTo>
                  <a:pt x="20229" y="18156"/>
                  <a:pt x="20140" y="18690"/>
                  <a:pt x="20051" y="19224"/>
                </a:cubicBezTo>
                <a:cubicBezTo>
                  <a:pt x="19695" y="20870"/>
                  <a:pt x="18850" y="22382"/>
                  <a:pt x="17605" y="23539"/>
                </a:cubicBezTo>
                <a:cubicBezTo>
                  <a:pt x="15470" y="25629"/>
                  <a:pt x="13868" y="25896"/>
                  <a:pt x="11644" y="26297"/>
                </a:cubicBezTo>
                <a:cubicBezTo>
                  <a:pt x="9020" y="26697"/>
                  <a:pt x="5817" y="27231"/>
                  <a:pt x="2259" y="30789"/>
                </a:cubicBezTo>
                <a:cubicBezTo>
                  <a:pt x="1" y="33047"/>
                  <a:pt x="2110" y="36199"/>
                  <a:pt x="4541" y="36199"/>
                </a:cubicBezTo>
                <a:cubicBezTo>
                  <a:pt x="5270" y="36199"/>
                  <a:pt x="6029" y="35915"/>
                  <a:pt x="6707" y="35237"/>
                </a:cubicBezTo>
                <a:lnTo>
                  <a:pt x="6751" y="35237"/>
                </a:lnTo>
                <a:cubicBezTo>
                  <a:pt x="8842" y="33147"/>
                  <a:pt x="10443" y="32880"/>
                  <a:pt x="12712" y="32524"/>
                </a:cubicBezTo>
                <a:cubicBezTo>
                  <a:pt x="15292" y="32079"/>
                  <a:pt x="18539" y="31545"/>
                  <a:pt x="22053" y="27987"/>
                </a:cubicBezTo>
                <a:cubicBezTo>
                  <a:pt x="25567" y="24473"/>
                  <a:pt x="26101" y="21226"/>
                  <a:pt x="26546" y="18646"/>
                </a:cubicBezTo>
                <a:cubicBezTo>
                  <a:pt x="26635" y="18067"/>
                  <a:pt x="26724" y="17534"/>
                  <a:pt x="26857" y="16955"/>
                </a:cubicBezTo>
                <a:cubicBezTo>
                  <a:pt x="27213" y="15310"/>
                  <a:pt x="28058" y="13842"/>
                  <a:pt x="29304" y="12685"/>
                </a:cubicBezTo>
                <a:cubicBezTo>
                  <a:pt x="31394" y="10550"/>
                  <a:pt x="32995" y="10283"/>
                  <a:pt x="35264" y="9927"/>
                </a:cubicBezTo>
                <a:cubicBezTo>
                  <a:pt x="37844" y="9483"/>
                  <a:pt x="41091" y="8949"/>
                  <a:pt x="44605" y="5435"/>
                </a:cubicBezTo>
                <a:cubicBezTo>
                  <a:pt x="46891" y="3149"/>
                  <a:pt x="44808" y="1"/>
                  <a:pt x="42368" y="1"/>
                </a:cubicBezTo>
                <a:close/>
              </a:path>
            </a:pathLst>
          </a:cu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45" name="Google Shape;145;p17"/>
          <p:cNvSpPr txBox="1">
            <a:spLocks noGrp="1"/>
          </p:cNvSpPr>
          <p:nvPr>
            <p:ph type="title"/>
          </p:nvPr>
        </p:nvSpPr>
        <p:spPr>
          <a:xfrm>
            <a:off x="548888" y="1954600"/>
            <a:ext cx="2482200" cy="13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9pPr>
          </a:lstStyle>
          <a:p>
            <a:endParaRPr dirty="0"/>
          </a:p>
        </p:txBody>
      </p:sp>
      <p:cxnSp>
        <p:nvCxnSpPr>
          <p:cNvPr id="146" name="Google Shape;146;p17"/>
          <p:cNvCxnSpPr/>
          <p:nvPr/>
        </p:nvCxnSpPr>
        <p:spPr>
          <a:xfrm rot="10800000">
            <a:off x="-76781" y="3774595"/>
            <a:ext cx="2264175" cy="0"/>
          </a:xfrm>
          <a:prstGeom prst="straightConnector1">
            <a:avLst/>
          </a:prstGeom>
          <a:noFill/>
          <a:ln w="28575" cap="flat" cmpd="sng">
            <a:solidFill>
              <a:srgbClr val="5E514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7" name="Google Shape;147;p17"/>
          <p:cNvSpPr txBox="1">
            <a:spLocks noGrp="1"/>
          </p:cNvSpPr>
          <p:nvPr>
            <p:ph type="subTitle" idx="1"/>
          </p:nvPr>
        </p:nvSpPr>
        <p:spPr>
          <a:xfrm>
            <a:off x="534919" y="4100541"/>
            <a:ext cx="2154825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Krona One"/>
              <a:buNone/>
              <a:defRPr sz="1200">
                <a:highlight>
                  <a:srgbClr val="FFFFFF"/>
                </a:highlight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>
                <a:highlight>
                  <a:srgbClr val="FFFFFF"/>
                </a:highlight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>
                <a:highlight>
                  <a:srgbClr val="FFFFFF"/>
                </a:highlight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>
                <a:highlight>
                  <a:srgbClr val="FFFFFF"/>
                </a:highlight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>
                <a:highlight>
                  <a:srgbClr val="FFFFFF"/>
                </a:highlight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>
                <a:highlight>
                  <a:srgbClr val="FFFFFF"/>
                </a:highlight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>
                <a:highlight>
                  <a:srgbClr val="FFFFFF"/>
                </a:highlight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>
                <a:highlight>
                  <a:srgbClr val="FFFFFF"/>
                </a:highlight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>
                <a:highlight>
                  <a:srgbClr val="FFFFFF"/>
                </a:highlight>
              </a:defRPr>
            </a:lvl9pPr>
          </a:lstStyle>
          <a:p>
            <a:endParaRPr/>
          </a:p>
        </p:txBody>
      </p:sp>
      <p:sp>
        <p:nvSpPr>
          <p:cNvPr id="148" name="Google Shape;148;p17"/>
          <p:cNvSpPr txBox="1">
            <a:spLocks noGrp="1"/>
          </p:cNvSpPr>
          <p:nvPr>
            <p:ph type="title" idx="2"/>
          </p:nvPr>
        </p:nvSpPr>
        <p:spPr>
          <a:xfrm>
            <a:off x="3820256" y="560353"/>
            <a:ext cx="2105325" cy="44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165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endParaRPr/>
          </a:p>
        </p:txBody>
      </p:sp>
      <p:sp>
        <p:nvSpPr>
          <p:cNvPr id="149" name="Google Shape;149;p17"/>
          <p:cNvSpPr txBox="1">
            <a:spLocks noGrp="1"/>
          </p:cNvSpPr>
          <p:nvPr>
            <p:ph type="subTitle" idx="3"/>
          </p:nvPr>
        </p:nvSpPr>
        <p:spPr>
          <a:xfrm>
            <a:off x="3820256" y="850287"/>
            <a:ext cx="2105325" cy="587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sp>
        <p:nvSpPr>
          <p:cNvPr id="150" name="Google Shape;150;p17"/>
          <p:cNvSpPr txBox="1">
            <a:spLocks noGrp="1"/>
          </p:cNvSpPr>
          <p:nvPr>
            <p:ph type="title" idx="4"/>
          </p:nvPr>
        </p:nvSpPr>
        <p:spPr>
          <a:xfrm>
            <a:off x="3820256" y="2833867"/>
            <a:ext cx="2105325" cy="44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165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endParaRPr/>
          </a:p>
        </p:txBody>
      </p:sp>
      <p:sp>
        <p:nvSpPr>
          <p:cNvPr id="151" name="Google Shape;151;p17"/>
          <p:cNvSpPr txBox="1">
            <a:spLocks noGrp="1"/>
          </p:cNvSpPr>
          <p:nvPr>
            <p:ph type="subTitle" idx="5"/>
          </p:nvPr>
        </p:nvSpPr>
        <p:spPr>
          <a:xfrm>
            <a:off x="3820256" y="3123812"/>
            <a:ext cx="2105325" cy="587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sp>
        <p:nvSpPr>
          <p:cNvPr id="152" name="Google Shape;152;p17"/>
          <p:cNvSpPr txBox="1">
            <a:spLocks noGrp="1"/>
          </p:cNvSpPr>
          <p:nvPr>
            <p:ph type="title" idx="6"/>
          </p:nvPr>
        </p:nvSpPr>
        <p:spPr>
          <a:xfrm>
            <a:off x="3820256" y="1697110"/>
            <a:ext cx="2105325" cy="44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165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endParaRPr/>
          </a:p>
        </p:txBody>
      </p:sp>
      <p:sp>
        <p:nvSpPr>
          <p:cNvPr id="153" name="Google Shape;153;p17"/>
          <p:cNvSpPr txBox="1">
            <a:spLocks noGrp="1"/>
          </p:cNvSpPr>
          <p:nvPr>
            <p:ph type="subTitle" idx="7"/>
          </p:nvPr>
        </p:nvSpPr>
        <p:spPr>
          <a:xfrm>
            <a:off x="3820256" y="1987049"/>
            <a:ext cx="2105325" cy="587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sp>
        <p:nvSpPr>
          <p:cNvPr id="154" name="Google Shape;154;p17"/>
          <p:cNvSpPr txBox="1">
            <a:spLocks noGrp="1"/>
          </p:cNvSpPr>
          <p:nvPr>
            <p:ph type="title" idx="8"/>
          </p:nvPr>
        </p:nvSpPr>
        <p:spPr>
          <a:xfrm>
            <a:off x="3820256" y="3970624"/>
            <a:ext cx="2105325" cy="44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165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subTitle" idx="9"/>
          </p:nvPr>
        </p:nvSpPr>
        <p:spPr>
          <a:xfrm>
            <a:off x="3820256" y="4260574"/>
            <a:ext cx="2105325" cy="587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sp>
        <p:nvSpPr>
          <p:cNvPr id="156" name="Google Shape;156;p17"/>
          <p:cNvSpPr/>
          <p:nvPr/>
        </p:nvSpPr>
        <p:spPr>
          <a:xfrm>
            <a:off x="6323081" y="4430275"/>
            <a:ext cx="534825" cy="713100"/>
          </a:xfrm>
          <a:prstGeom prst="rect">
            <a:avLst/>
          </a:prstGeom>
          <a:solidFill>
            <a:srgbClr val="30286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57" name="Google Shape;157;p17"/>
          <p:cNvSpPr txBox="1"/>
          <p:nvPr/>
        </p:nvSpPr>
        <p:spPr>
          <a:xfrm>
            <a:off x="6419044" y="4558225"/>
            <a:ext cx="342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50" b="1">
                <a:solidFill>
                  <a:schemeClr val="bg1"/>
                </a:solidFill>
                <a:latin typeface="Gotham" panose="02000504020000020004" pitchFamily="2" charset="0"/>
                <a:ea typeface="Krona One"/>
                <a:cs typeface="Krona One"/>
                <a:sym typeface="Krona One"/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sz="750" b="1">
              <a:solidFill>
                <a:schemeClr val="bg1"/>
              </a:solidFill>
              <a:latin typeface="Gotham" panose="02000504020000020004" pitchFamily="2" charset="0"/>
              <a:ea typeface="Krona One"/>
              <a:cs typeface="Krona One"/>
              <a:sym typeface="Krona One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TITLE_ONLY_1_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>
            <a:spLocks noGrp="1"/>
          </p:cNvSpPr>
          <p:nvPr>
            <p:ph type="subTitle" idx="1"/>
          </p:nvPr>
        </p:nvSpPr>
        <p:spPr>
          <a:xfrm>
            <a:off x="540581" y="3804683"/>
            <a:ext cx="1766925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165" name="Google Shape;165;p19"/>
          <p:cNvSpPr txBox="1">
            <a:spLocks noGrp="1"/>
          </p:cNvSpPr>
          <p:nvPr>
            <p:ph type="subTitle" idx="2"/>
          </p:nvPr>
        </p:nvSpPr>
        <p:spPr>
          <a:xfrm>
            <a:off x="3280353" y="664191"/>
            <a:ext cx="1766925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166" name="Google Shape;166;p19"/>
          <p:cNvSpPr txBox="1">
            <a:spLocks noGrp="1"/>
          </p:cNvSpPr>
          <p:nvPr>
            <p:ph type="title" hasCustomPrompt="1"/>
          </p:nvPr>
        </p:nvSpPr>
        <p:spPr>
          <a:xfrm>
            <a:off x="540581" y="3031376"/>
            <a:ext cx="1766925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7" name="Google Shape;167;p19"/>
          <p:cNvSpPr txBox="1">
            <a:spLocks noGrp="1"/>
          </p:cNvSpPr>
          <p:nvPr>
            <p:ph type="title" idx="3" hasCustomPrompt="1"/>
          </p:nvPr>
        </p:nvSpPr>
        <p:spPr>
          <a:xfrm>
            <a:off x="3280353" y="1330949"/>
            <a:ext cx="1766925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8" name="Google Shape;168;p19"/>
          <p:cNvSpPr/>
          <p:nvPr/>
        </p:nvSpPr>
        <p:spPr>
          <a:xfrm>
            <a:off x="6323081" y="4430275"/>
            <a:ext cx="534825" cy="713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69" name="Google Shape;169;p19"/>
          <p:cNvSpPr txBox="1"/>
          <p:nvPr/>
        </p:nvSpPr>
        <p:spPr>
          <a:xfrm>
            <a:off x="6419044" y="4558225"/>
            <a:ext cx="342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5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sz="750" b="1">
              <a:solidFill>
                <a:schemeClr val="dk1"/>
              </a:solidFill>
              <a:latin typeface="Krona One"/>
              <a:ea typeface="Krona One"/>
              <a:cs typeface="Krona One"/>
              <a:sym typeface="Krona One"/>
            </a:endParaRPr>
          </a:p>
        </p:txBody>
      </p:sp>
      <p:sp>
        <p:nvSpPr>
          <p:cNvPr id="170" name="Google Shape;170;p19"/>
          <p:cNvSpPr/>
          <p:nvPr/>
        </p:nvSpPr>
        <p:spPr>
          <a:xfrm rot="10800000">
            <a:off x="5499000" y="0"/>
            <a:ext cx="1359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71" name="Google Shape;171;p19"/>
          <p:cNvSpPr txBox="1">
            <a:spLocks noGrp="1"/>
          </p:cNvSpPr>
          <p:nvPr>
            <p:ph type="title" idx="4"/>
          </p:nvPr>
        </p:nvSpPr>
        <p:spPr>
          <a:xfrm rot="-5400000">
            <a:off x="3882300" y="2355750"/>
            <a:ext cx="4592400" cy="4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9pPr>
          </a:lstStyle>
          <a:p>
            <a:endParaRPr/>
          </a:p>
        </p:txBody>
      </p:sp>
      <p:sp>
        <p:nvSpPr>
          <p:cNvPr id="172" name="Google Shape;172;p19"/>
          <p:cNvSpPr/>
          <p:nvPr/>
        </p:nvSpPr>
        <p:spPr>
          <a:xfrm>
            <a:off x="6323081" y="4430275"/>
            <a:ext cx="534825" cy="713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73" name="Google Shape;173;p19"/>
          <p:cNvSpPr txBox="1"/>
          <p:nvPr/>
        </p:nvSpPr>
        <p:spPr>
          <a:xfrm>
            <a:off x="6419044" y="4558225"/>
            <a:ext cx="342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5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sz="750" b="1">
              <a:solidFill>
                <a:schemeClr val="dk1"/>
              </a:solidFill>
              <a:latin typeface="Krona One"/>
              <a:ea typeface="Krona One"/>
              <a:cs typeface="Krona One"/>
              <a:sym typeface="Krona One"/>
            </a:endParaRPr>
          </a:p>
        </p:txBody>
      </p:sp>
      <p:sp>
        <p:nvSpPr>
          <p:cNvPr id="174" name="Google Shape;174;p19"/>
          <p:cNvSpPr/>
          <p:nvPr/>
        </p:nvSpPr>
        <p:spPr>
          <a:xfrm flipH="1">
            <a:off x="-5672871" y="-660782"/>
            <a:ext cx="7309514" cy="2538613"/>
          </a:xfrm>
          <a:custGeom>
            <a:avLst/>
            <a:gdLst/>
            <a:ahLst/>
            <a:cxnLst/>
            <a:rect l="l" t="t" r="r" b="b"/>
            <a:pathLst>
              <a:path w="82825" h="21574" extrusionOk="0">
                <a:moveTo>
                  <a:pt x="33806" y="0"/>
                </a:moveTo>
                <a:cubicBezTo>
                  <a:pt x="28379" y="0"/>
                  <a:pt x="25888" y="5427"/>
                  <a:pt x="23931" y="9742"/>
                </a:cubicBezTo>
                <a:cubicBezTo>
                  <a:pt x="22018" y="13879"/>
                  <a:pt x="20595" y="16592"/>
                  <a:pt x="18549" y="16592"/>
                </a:cubicBezTo>
                <a:cubicBezTo>
                  <a:pt x="16503" y="16592"/>
                  <a:pt x="15079" y="13879"/>
                  <a:pt x="13167" y="9742"/>
                </a:cubicBezTo>
                <a:cubicBezTo>
                  <a:pt x="11173" y="5445"/>
                  <a:pt x="8738" y="45"/>
                  <a:pt x="3358" y="45"/>
                </a:cubicBezTo>
                <a:cubicBezTo>
                  <a:pt x="3336" y="45"/>
                  <a:pt x="3314" y="45"/>
                  <a:pt x="3292" y="45"/>
                </a:cubicBezTo>
                <a:cubicBezTo>
                  <a:pt x="0" y="45"/>
                  <a:pt x="0" y="4982"/>
                  <a:pt x="3292" y="4982"/>
                </a:cubicBezTo>
                <a:cubicBezTo>
                  <a:pt x="5382" y="4982"/>
                  <a:pt x="6761" y="7696"/>
                  <a:pt x="8674" y="11832"/>
                </a:cubicBezTo>
                <a:cubicBezTo>
                  <a:pt x="10676" y="16147"/>
                  <a:pt x="13122" y="21574"/>
                  <a:pt x="18549" y="21574"/>
                </a:cubicBezTo>
                <a:cubicBezTo>
                  <a:pt x="23976" y="21574"/>
                  <a:pt x="26422" y="16147"/>
                  <a:pt x="28424" y="11832"/>
                </a:cubicBezTo>
                <a:cubicBezTo>
                  <a:pt x="30337" y="7696"/>
                  <a:pt x="31715" y="4982"/>
                  <a:pt x="33806" y="4982"/>
                </a:cubicBezTo>
                <a:cubicBezTo>
                  <a:pt x="35852" y="4982"/>
                  <a:pt x="37276" y="7696"/>
                  <a:pt x="39144" y="11832"/>
                </a:cubicBezTo>
                <a:cubicBezTo>
                  <a:pt x="41146" y="16192"/>
                  <a:pt x="43592" y="21574"/>
                  <a:pt x="49019" y="21574"/>
                </a:cubicBezTo>
                <a:cubicBezTo>
                  <a:pt x="54446" y="21574"/>
                  <a:pt x="56892" y="16147"/>
                  <a:pt x="58894" y="11832"/>
                </a:cubicBezTo>
                <a:cubicBezTo>
                  <a:pt x="60806" y="7696"/>
                  <a:pt x="62230" y="4982"/>
                  <a:pt x="64276" y="4982"/>
                </a:cubicBezTo>
                <a:cubicBezTo>
                  <a:pt x="66322" y="4982"/>
                  <a:pt x="67746" y="7696"/>
                  <a:pt x="69658" y="11832"/>
                </a:cubicBezTo>
                <a:cubicBezTo>
                  <a:pt x="71660" y="16147"/>
                  <a:pt x="74106" y="21574"/>
                  <a:pt x="79533" y="21574"/>
                </a:cubicBezTo>
                <a:cubicBezTo>
                  <a:pt x="82825" y="21574"/>
                  <a:pt x="82825" y="16592"/>
                  <a:pt x="79533" y="16592"/>
                </a:cubicBezTo>
                <a:cubicBezTo>
                  <a:pt x="77443" y="16592"/>
                  <a:pt x="76064" y="13879"/>
                  <a:pt x="74151" y="9742"/>
                </a:cubicBezTo>
                <a:cubicBezTo>
                  <a:pt x="72149" y="5427"/>
                  <a:pt x="69658" y="0"/>
                  <a:pt x="64276" y="0"/>
                </a:cubicBezTo>
                <a:cubicBezTo>
                  <a:pt x="58894" y="0"/>
                  <a:pt x="56403" y="5427"/>
                  <a:pt x="54401" y="9742"/>
                </a:cubicBezTo>
                <a:cubicBezTo>
                  <a:pt x="52488" y="13879"/>
                  <a:pt x="51109" y="16592"/>
                  <a:pt x="49019" y="16592"/>
                </a:cubicBezTo>
                <a:cubicBezTo>
                  <a:pt x="46973" y="16592"/>
                  <a:pt x="45549" y="13879"/>
                  <a:pt x="43681" y="9742"/>
                </a:cubicBezTo>
                <a:cubicBezTo>
                  <a:pt x="41679" y="5427"/>
                  <a:pt x="39233" y="0"/>
                  <a:pt x="338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_ONLY_1_5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"/>
          <p:cNvSpPr/>
          <p:nvPr/>
        </p:nvSpPr>
        <p:spPr>
          <a:xfrm rot="3278829">
            <a:off x="-943284" y="1727009"/>
            <a:ext cx="8287368" cy="6220331"/>
          </a:xfrm>
          <a:custGeom>
            <a:avLst/>
            <a:gdLst/>
            <a:ahLst/>
            <a:cxnLst/>
            <a:rect l="l" t="t" r="r" b="b"/>
            <a:pathLst>
              <a:path w="47863" h="47900" extrusionOk="0">
                <a:moveTo>
                  <a:pt x="30416" y="0"/>
                </a:moveTo>
                <a:cubicBezTo>
                  <a:pt x="22013" y="0"/>
                  <a:pt x="13738" y="3828"/>
                  <a:pt x="8541" y="10983"/>
                </a:cubicBezTo>
                <a:cubicBezTo>
                  <a:pt x="1" y="22682"/>
                  <a:pt x="2892" y="39140"/>
                  <a:pt x="14902" y="47236"/>
                </a:cubicBezTo>
                <a:cubicBezTo>
                  <a:pt x="15542" y="47685"/>
                  <a:pt x="16275" y="47899"/>
                  <a:pt x="17007" y="47899"/>
                </a:cubicBezTo>
                <a:cubicBezTo>
                  <a:pt x="18157" y="47899"/>
                  <a:pt x="19300" y="47369"/>
                  <a:pt x="20062" y="46390"/>
                </a:cubicBezTo>
                <a:cubicBezTo>
                  <a:pt x="21218" y="44789"/>
                  <a:pt x="20818" y="42521"/>
                  <a:pt x="19172" y="41408"/>
                </a:cubicBezTo>
                <a:cubicBezTo>
                  <a:pt x="10454" y="35537"/>
                  <a:pt x="8363" y="23616"/>
                  <a:pt x="14546" y="15120"/>
                </a:cubicBezTo>
                <a:cubicBezTo>
                  <a:pt x="18295" y="9932"/>
                  <a:pt x="24283" y="7165"/>
                  <a:pt x="30363" y="7165"/>
                </a:cubicBezTo>
                <a:cubicBezTo>
                  <a:pt x="34239" y="7165"/>
                  <a:pt x="38152" y="8290"/>
                  <a:pt x="41546" y="10627"/>
                </a:cubicBezTo>
                <a:cubicBezTo>
                  <a:pt x="42203" y="11077"/>
                  <a:pt x="42948" y="11291"/>
                  <a:pt x="43683" y="11291"/>
                </a:cubicBezTo>
                <a:cubicBezTo>
                  <a:pt x="44839" y="11291"/>
                  <a:pt x="45972" y="10761"/>
                  <a:pt x="46706" y="9782"/>
                </a:cubicBezTo>
                <a:cubicBezTo>
                  <a:pt x="47863" y="8136"/>
                  <a:pt x="47462" y="5868"/>
                  <a:pt x="45817" y="4756"/>
                </a:cubicBezTo>
                <a:cubicBezTo>
                  <a:pt x="41135" y="1543"/>
                  <a:pt x="35750" y="0"/>
                  <a:pt x="3041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77" name="Google Shape;177;p20"/>
          <p:cNvSpPr txBox="1">
            <a:spLocks noGrp="1"/>
          </p:cNvSpPr>
          <p:nvPr>
            <p:ph type="title"/>
          </p:nvPr>
        </p:nvSpPr>
        <p:spPr>
          <a:xfrm>
            <a:off x="539892" y="1440450"/>
            <a:ext cx="1391625" cy="44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165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endParaRPr/>
          </a:p>
        </p:txBody>
      </p:sp>
      <p:sp>
        <p:nvSpPr>
          <p:cNvPr id="178" name="Google Shape;178;p20"/>
          <p:cNvSpPr txBox="1">
            <a:spLocks noGrp="1"/>
          </p:cNvSpPr>
          <p:nvPr>
            <p:ph type="subTitle" idx="1"/>
          </p:nvPr>
        </p:nvSpPr>
        <p:spPr>
          <a:xfrm>
            <a:off x="539892" y="1801943"/>
            <a:ext cx="1391625" cy="99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sp>
        <p:nvSpPr>
          <p:cNvPr id="179" name="Google Shape;179;p20"/>
          <p:cNvSpPr txBox="1">
            <a:spLocks noGrp="1"/>
          </p:cNvSpPr>
          <p:nvPr>
            <p:ph type="title" idx="2"/>
          </p:nvPr>
        </p:nvSpPr>
        <p:spPr>
          <a:xfrm>
            <a:off x="4926572" y="2475513"/>
            <a:ext cx="1391625" cy="44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165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endParaRPr/>
          </a:p>
        </p:txBody>
      </p:sp>
      <p:sp>
        <p:nvSpPr>
          <p:cNvPr id="180" name="Google Shape;180;p20"/>
          <p:cNvSpPr txBox="1">
            <a:spLocks noGrp="1"/>
          </p:cNvSpPr>
          <p:nvPr>
            <p:ph type="subTitle" idx="3"/>
          </p:nvPr>
        </p:nvSpPr>
        <p:spPr>
          <a:xfrm>
            <a:off x="4926572" y="2837005"/>
            <a:ext cx="1391625" cy="99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sp>
        <p:nvSpPr>
          <p:cNvPr id="181" name="Google Shape;181;p20"/>
          <p:cNvSpPr txBox="1">
            <a:spLocks noGrp="1"/>
          </p:cNvSpPr>
          <p:nvPr>
            <p:ph type="title" idx="4"/>
          </p:nvPr>
        </p:nvSpPr>
        <p:spPr>
          <a:xfrm>
            <a:off x="534919" y="539500"/>
            <a:ext cx="5788125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165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9pPr>
          </a:lstStyle>
          <a:p>
            <a:endParaRPr/>
          </a:p>
        </p:txBody>
      </p:sp>
      <p:sp>
        <p:nvSpPr>
          <p:cNvPr id="182" name="Google Shape;182;p20"/>
          <p:cNvSpPr/>
          <p:nvPr/>
        </p:nvSpPr>
        <p:spPr>
          <a:xfrm>
            <a:off x="6323081" y="4430275"/>
            <a:ext cx="534825" cy="713100"/>
          </a:xfrm>
          <a:prstGeom prst="rect">
            <a:avLst/>
          </a:prstGeom>
          <a:solidFill>
            <a:srgbClr val="30286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83" name="Google Shape;183;p20"/>
          <p:cNvSpPr txBox="1"/>
          <p:nvPr/>
        </p:nvSpPr>
        <p:spPr>
          <a:xfrm>
            <a:off x="6419044" y="4558225"/>
            <a:ext cx="342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50" b="1">
                <a:solidFill>
                  <a:schemeClr val="bg1"/>
                </a:solidFill>
                <a:latin typeface="Krona One"/>
                <a:ea typeface="Krona One"/>
                <a:cs typeface="Krona One"/>
                <a:sym typeface="Krona One"/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sz="750" b="1" dirty="0">
              <a:solidFill>
                <a:schemeClr val="bg1"/>
              </a:solidFill>
              <a:latin typeface="Krona One"/>
              <a:ea typeface="Krona One"/>
              <a:cs typeface="Krona One"/>
              <a:sym typeface="Krona One"/>
            </a:endParaRPr>
          </a:p>
        </p:txBody>
      </p:sp>
      <p:sp>
        <p:nvSpPr>
          <p:cNvPr id="184" name="Google Shape;184;p20"/>
          <p:cNvSpPr txBox="1">
            <a:spLocks noGrp="1"/>
          </p:cNvSpPr>
          <p:nvPr>
            <p:ph type="title" idx="5"/>
          </p:nvPr>
        </p:nvSpPr>
        <p:spPr>
          <a:xfrm>
            <a:off x="539892" y="3510577"/>
            <a:ext cx="1391625" cy="44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165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endParaRPr/>
          </a:p>
        </p:txBody>
      </p:sp>
      <p:sp>
        <p:nvSpPr>
          <p:cNvPr id="185" name="Google Shape;185;p20"/>
          <p:cNvSpPr txBox="1">
            <a:spLocks noGrp="1"/>
          </p:cNvSpPr>
          <p:nvPr>
            <p:ph type="subTitle" idx="6"/>
          </p:nvPr>
        </p:nvSpPr>
        <p:spPr>
          <a:xfrm>
            <a:off x="539892" y="3872068"/>
            <a:ext cx="1391625" cy="9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t text 2">
  <p:cSld name="CUSTOM_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2"/>
          <p:cNvSpPr/>
          <p:nvPr/>
        </p:nvSpPr>
        <p:spPr>
          <a:xfrm flipH="1">
            <a:off x="3426252" y="0"/>
            <a:ext cx="3429000" cy="5143500"/>
          </a:xfrm>
          <a:prstGeom prst="rect">
            <a:avLst/>
          </a:prstGeom>
          <a:solidFill>
            <a:srgbClr val="30286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96" name="Google Shape;196;p22"/>
          <p:cNvSpPr/>
          <p:nvPr/>
        </p:nvSpPr>
        <p:spPr>
          <a:xfrm rot="-5400000" flipH="1">
            <a:off x="978582" y="-833911"/>
            <a:ext cx="9921432" cy="5744533"/>
          </a:xfrm>
          <a:custGeom>
            <a:avLst/>
            <a:gdLst/>
            <a:ahLst/>
            <a:cxnLst/>
            <a:rect l="l" t="t" r="r" b="b"/>
            <a:pathLst>
              <a:path w="46891" h="36200" extrusionOk="0">
                <a:moveTo>
                  <a:pt x="42368" y="1"/>
                </a:moveTo>
                <a:cubicBezTo>
                  <a:pt x="41627" y="1"/>
                  <a:pt x="40852" y="292"/>
                  <a:pt x="40157" y="987"/>
                </a:cubicBezTo>
                <a:cubicBezTo>
                  <a:pt x="38066" y="3077"/>
                  <a:pt x="36421" y="3344"/>
                  <a:pt x="34196" y="3744"/>
                </a:cubicBezTo>
                <a:cubicBezTo>
                  <a:pt x="31617" y="4145"/>
                  <a:pt x="28369" y="4679"/>
                  <a:pt x="24855" y="8237"/>
                </a:cubicBezTo>
                <a:cubicBezTo>
                  <a:pt x="21297" y="11751"/>
                  <a:pt x="20763" y="14998"/>
                  <a:pt x="20363" y="17578"/>
                </a:cubicBezTo>
                <a:cubicBezTo>
                  <a:pt x="20229" y="18156"/>
                  <a:pt x="20140" y="18690"/>
                  <a:pt x="20051" y="19224"/>
                </a:cubicBezTo>
                <a:cubicBezTo>
                  <a:pt x="19695" y="20870"/>
                  <a:pt x="18850" y="22382"/>
                  <a:pt x="17605" y="23539"/>
                </a:cubicBezTo>
                <a:cubicBezTo>
                  <a:pt x="15470" y="25629"/>
                  <a:pt x="13868" y="25896"/>
                  <a:pt x="11644" y="26297"/>
                </a:cubicBezTo>
                <a:cubicBezTo>
                  <a:pt x="9020" y="26697"/>
                  <a:pt x="5817" y="27231"/>
                  <a:pt x="2259" y="30789"/>
                </a:cubicBezTo>
                <a:cubicBezTo>
                  <a:pt x="1" y="33047"/>
                  <a:pt x="2110" y="36199"/>
                  <a:pt x="4541" y="36199"/>
                </a:cubicBezTo>
                <a:cubicBezTo>
                  <a:pt x="5270" y="36199"/>
                  <a:pt x="6029" y="35915"/>
                  <a:pt x="6707" y="35237"/>
                </a:cubicBezTo>
                <a:lnTo>
                  <a:pt x="6751" y="35237"/>
                </a:lnTo>
                <a:cubicBezTo>
                  <a:pt x="8842" y="33147"/>
                  <a:pt x="10443" y="32880"/>
                  <a:pt x="12712" y="32524"/>
                </a:cubicBezTo>
                <a:cubicBezTo>
                  <a:pt x="15292" y="32079"/>
                  <a:pt x="18539" y="31545"/>
                  <a:pt x="22053" y="27987"/>
                </a:cubicBezTo>
                <a:cubicBezTo>
                  <a:pt x="25567" y="24473"/>
                  <a:pt x="26101" y="21226"/>
                  <a:pt x="26546" y="18646"/>
                </a:cubicBezTo>
                <a:cubicBezTo>
                  <a:pt x="26635" y="18067"/>
                  <a:pt x="26724" y="17534"/>
                  <a:pt x="26857" y="16955"/>
                </a:cubicBezTo>
                <a:cubicBezTo>
                  <a:pt x="27213" y="15310"/>
                  <a:pt x="28058" y="13842"/>
                  <a:pt x="29304" y="12685"/>
                </a:cubicBezTo>
                <a:cubicBezTo>
                  <a:pt x="31394" y="10550"/>
                  <a:pt x="32995" y="10283"/>
                  <a:pt x="35264" y="9927"/>
                </a:cubicBezTo>
                <a:cubicBezTo>
                  <a:pt x="37844" y="9483"/>
                  <a:pt x="41091" y="8949"/>
                  <a:pt x="44605" y="5435"/>
                </a:cubicBezTo>
                <a:cubicBezTo>
                  <a:pt x="46891" y="3149"/>
                  <a:pt x="44808" y="1"/>
                  <a:pt x="42368" y="1"/>
                </a:cubicBezTo>
                <a:close/>
              </a:path>
            </a:pathLst>
          </a:cu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97" name="Google Shape;197;p22"/>
          <p:cNvSpPr txBox="1">
            <a:spLocks noGrp="1"/>
          </p:cNvSpPr>
          <p:nvPr>
            <p:ph type="title"/>
          </p:nvPr>
        </p:nvSpPr>
        <p:spPr>
          <a:xfrm flipH="1">
            <a:off x="3824165" y="1954600"/>
            <a:ext cx="2482200" cy="13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9pPr>
          </a:lstStyle>
          <a:p>
            <a:endParaRPr/>
          </a:p>
        </p:txBody>
      </p:sp>
      <p:cxnSp>
        <p:nvCxnSpPr>
          <p:cNvPr id="198" name="Google Shape;198;p22"/>
          <p:cNvCxnSpPr/>
          <p:nvPr/>
        </p:nvCxnSpPr>
        <p:spPr>
          <a:xfrm>
            <a:off x="4667858" y="3774595"/>
            <a:ext cx="2264175" cy="0"/>
          </a:xfrm>
          <a:prstGeom prst="straightConnector1">
            <a:avLst/>
          </a:prstGeom>
          <a:noFill/>
          <a:ln w="28575" cap="flat" cmpd="sng">
            <a:solidFill>
              <a:srgbClr val="5E514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9" name="Google Shape;199;p22"/>
          <p:cNvSpPr/>
          <p:nvPr/>
        </p:nvSpPr>
        <p:spPr>
          <a:xfrm>
            <a:off x="6323081" y="4430275"/>
            <a:ext cx="534825" cy="713100"/>
          </a:xfrm>
          <a:prstGeom prst="rect">
            <a:avLst/>
          </a:prstGeom>
          <a:solidFill>
            <a:srgbClr val="30286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00" name="Google Shape;200;p22"/>
          <p:cNvSpPr txBox="1"/>
          <p:nvPr/>
        </p:nvSpPr>
        <p:spPr>
          <a:xfrm>
            <a:off x="6419044" y="4558225"/>
            <a:ext cx="342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50" b="1">
                <a:solidFill>
                  <a:schemeClr val="bg1"/>
                </a:solidFill>
                <a:latin typeface="Krona One"/>
                <a:ea typeface="Krona One"/>
                <a:cs typeface="Krona One"/>
                <a:sym typeface="Krona One"/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sz="750" b="1" dirty="0">
              <a:solidFill>
                <a:schemeClr val="bg1"/>
              </a:solidFill>
              <a:latin typeface="Krona One"/>
              <a:ea typeface="Krona One"/>
              <a:cs typeface="Krona One"/>
              <a:sym typeface="Krona One"/>
            </a:endParaRPr>
          </a:p>
        </p:txBody>
      </p:sp>
      <p:sp>
        <p:nvSpPr>
          <p:cNvPr id="201" name="Google Shape;201;p22"/>
          <p:cNvSpPr txBox="1">
            <a:spLocks noGrp="1"/>
          </p:cNvSpPr>
          <p:nvPr>
            <p:ph type="subTitle" idx="1"/>
          </p:nvPr>
        </p:nvSpPr>
        <p:spPr>
          <a:xfrm flipH="1">
            <a:off x="4165508" y="4100541"/>
            <a:ext cx="2154825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Krona One"/>
              <a:buNone/>
              <a:defRPr sz="1200">
                <a:highlight>
                  <a:srgbClr val="FFFFFF"/>
                </a:highlight>
                <a:latin typeface="Krona One"/>
                <a:ea typeface="Krona One"/>
                <a:cs typeface="Krona One"/>
                <a:sym typeface="Krona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>
                <a:highlight>
                  <a:srgbClr val="FFFFFF"/>
                </a:highlight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>
                <a:highlight>
                  <a:srgbClr val="FFFFFF"/>
                </a:highlight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>
                <a:highlight>
                  <a:srgbClr val="FFFFFF"/>
                </a:highlight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>
                <a:highlight>
                  <a:srgbClr val="FFFFFF"/>
                </a:highlight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>
                <a:highlight>
                  <a:srgbClr val="FFFFFF"/>
                </a:highlight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>
                <a:highlight>
                  <a:srgbClr val="FFFFFF"/>
                </a:highlight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>
                <a:highlight>
                  <a:srgbClr val="FFFFFF"/>
                </a:highlight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>
                <a:highlight>
                  <a:srgbClr val="FFFFFF"/>
                </a:highlight>
              </a:defRPr>
            </a:lvl9pPr>
          </a:lstStyle>
          <a:p>
            <a:endParaRPr/>
          </a:p>
        </p:txBody>
      </p:sp>
      <p:sp>
        <p:nvSpPr>
          <p:cNvPr id="202" name="Google Shape;202;p22"/>
          <p:cNvSpPr txBox="1">
            <a:spLocks noGrp="1"/>
          </p:cNvSpPr>
          <p:nvPr>
            <p:ph type="subTitle" idx="2"/>
          </p:nvPr>
        </p:nvSpPr>
        <p:spPr>
          <a:xfrm>
            <a:off x="825516" y="3719025"/>
            <a:ext cx="2314575" cy="12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 preserve="1">
  <p:cSld name="1_Title only 5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89A3E60-E13A-47C4-9142-B05FFB2BA4D4}"/>
              </a:ext>
            </a:extLst>
          </p:cNvPr>
          <p:cNvSpPr/>
          <p:nvPr userDrawn="1"/>
        </p:nvSpPr>
        <p:spPr>
          <a:xfrm>
            <a:off x="0" y="-12468"/>
            <a:ext cx="6858000" cy="1443758"/>
          </a:xfrm>
          <a:prstGeom prst="rect">
            <a:avLst/>
          </a:prstGeom>
          <a:solidFill>
            <a:srgbClr val="302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BFCFB23F-6133-452F-AE07-E5CA0EB377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21976" y="44703"/>
            <a:ext cx="3758637" cy="1322091"/>
          </a:xfrm>
          <a:prstGeom prst="rect">
            <a:avLst/>
          </a:prstGeom>
        </p:spPr>
      </p:pic>
      <p:sp>
        <p:nvSpPr>
          <p:cNvPr id="216" name="Google Shape;216;p25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3300">
                <a:solidFill>
                  <a:srgbClr val="5E514D"/>
                </a:solidFill>
                <a:latin typeface="Impact" panose="020B080603090205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1950"/>
            </a:lvl9pPr>
          </a:lstStyle>
          <a:p>
            <a:endParaRPr/>
          </a:p>
        </p:txBody>
      </p:sp>
      <p:sp>
        <p:nvSpPr>
          <p:cNvPr id="217" name="Google Shape;217;p25"/>
          <p:cNvSpPr/>
          <p:nvPr/>
        </p:nvSpPr>
        <p:spPr>
          <a:xfrm>
            <a:off x="6528460" y="4704113"/>
            <a:ext cx="329447" cy="439262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18" name="Google Shape;218;p25"/>
          <p:cNvSpPr txBox="1"/>
          <p:nvPr/>
        </p:nvSpPr>
        <p:spPr>
          <a:xfrm>
            <a:off x="6481652" y="4704240"/>
            <a:ext cx="423063" cy="439261"/>
          </a:xfrm>
          <a:prstGeom prst="rect">
            <a:avLst/>
          </a:prstGeom>
          <a:solidFill>
            <a:srgbClr val="30286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>
                <a:solidFill>
                  <a:schemeClr val="bg1"/>
                </a:solidFill>
                <a:latin typeface="Krona One"/>
                <a:ea typeface="Krona One"/>
                <a:cs typeface="Krona One"/>
                <a:sym typeface="Krona One"/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sz="750" b="1" dirty="0">
              <a:solidFill>
                <a:schemeClr val="bg1"/>
              </a:solidFill>
              <a:latin typeface="Krona One"/>
              <a:ea typeface="Krona One"/>
              <a:cs typeface="Krona One"/>
              <a:sym typeface="Krona One"/>
            </a:endParaRPr>
          </a:p>
        </p:txBody>
      </p:sp>
    </p:spTree>
    <p:extLst>
      <p:ext uri="{BB962C8B-B14F-4D97-AF65-F5344CB8AC3E}">
        <p14:creationId xmlns:p14="http://schemas.microsoft.com/office/powerpoint/2010/main" val="209939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02350" y="445025"/>
            <a:ext cx="5253300" cy="572700"/>
          </a:xfrm>
          <a:prstGeom prst="rect">
            <a:avLst/>
          </a:prstGeom>
          <a:noFill/>
          <a:ln>
            <a:noFill/>
          </a:ln>
          <a:effectLst>
            <a:outerShdw dist="28575" dir="312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02350" y="1612151"/>
            <a:ext cx="5253300" cy="29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5" r:id="rId2"/>
    <p:sldLayoutId id="2147483657" r:id="rId3"/>
    <p:sldLayoutId id="2147483660" r:id="rId4"/>
    <p:sldLayoutId id="2147483663" r:id="rId5"/>
    <p:sldLayoutId id="2147483665" r:id="rId6"/>
    <p:sldLayoutId id="2147483666" r:id="rId7"/>
    <p:sldLayoutId id="2147483668" r:id="rId8"/>
    <p:sldLayoutId id="2147483677" r:id="rId9"/>
    <p:sldLayoutId id="2147483698" r:id="rId10"/>
    <p:sldLayoutId id="2147483699" r:id="rId11"/>
    <p:sldLayoutId id="2147483694" r:id="rId12"/>
    <p:sldLayoutId id="214748370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EA4335"/>
          </p15:clr>
        </p15:guide>
        <p15:guide id="2" pos="2160" userDrawn="1">
          <p15:clr>
            <a:srgbClr val="EA4335"/>
          </p15:clr>
        </p15:guide>
        <p15:guide id="3" userDrawn="1">
          <p15:clr>
            <a:srgbClr val="EA4335"/>
          </p15:clr>
        </p15:guide>
        <p15:guide id="4" pos="4320" userDrawn="1">
          <p15:clr>
            <a:srgbClr val="EA4335"/>
          </p15:clr>
        </p15:guide>
        <p15:guide id="5" pos="3983" userDrawn="1">
          <p15:clr>
            <a:srgbClr val="EA4335"/>
          </p15:clr>
        </p15:guide>
        <p15:guide id="6" pos="337" userDrawn="1">
          <p15:clr>
            <a:srgbClr val="EA4335"/>
          </p15:clr>
        </p15:guide>
        <p15:guide id="7" orient="horz" userDrawn="1">
          <p15:clr>
            <a:srgbClr val="EA4335"/>
          </p15:clr>
        </p15:guide>
        <p15:guide id="8" orient="horz" pos="3237" userDrawn="1">
          <p15:clr>
            <a:srgbClr val="EA4335"/>
          </p15:clr>
        </p15:guide>
        <p15:guide id="9" orient="horz" pos="2903" userDrawn="1">
          <p15:clr>
            <a:srgbClr val="EA4335"/>
          </p15:clr>
        </p15:guide>
        <p15:guide id="10" orient="horz" pos="340" userDrawn="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png"/><Relationship Id="rId5" Type="http://schemas.openxmlformats.org/officeDocument/2006/relationships/image" Target="../media/image25.png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0.sv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pn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1.png"/><Relationship Id="rId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01CD5357-C2C0-4C9E-AE0D-7774776D42A5}"/>
              </a:ext>
            </a:extLst>
          </p:cNvPr>
          <p:cNvSpPr txBox="1">
            <a:spLocks/>
          </p:cNvSpPr>
          <p:nvPr/>
        </p:nvSpPr>
        <p:spPr>
          <a:xfrm>
            <a:off x="194579" y="109336"/>
            <a:ext cx="6571981" cy="3603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Clr>
                <a:schemeClr val="bg2"/>
              </a:buClr>
              <a:buNone/>
              <a:tabLst>
                <a:tab pos="357188" algn="l"/>
              </a:tabLst>
              <a:defRPr/>
            </a:pPr>
            <a:r>
              <a:rPr lang="en-US" sz="1400" i="1" dirty="0">
                <a:latin typeface="Gotham" panose="02000504020000020004" pitchFamily="2" charset="0"/>
                <a:ea typeface="ＭＳ Ｐゴシック" pitchFamily="34" charset="-128"/>
              </a:rPr>
              <a:t>Projections </a:t>
            </a:r>
            <a:r>
              <a:rPr lang="fr-FR" sz="1400" i="1" dirty="0">
                <a:latin typeface="Gotham" panose="02000504020000020004" pitchFamily="2" charset="0"/>
                <a:ea typeface="ＭＳ Ｐゴシック" pitchFamily="34" charset="-128"/>
              </a:rPr>
              <a:t>financières</a:t>
            </a:r>
            <a:r>
              <a:rPr lang="en-US" sz="1400" i="1" dirty="0">
                <a:latin typeface="Gotham" panose="02000504020000020004" pitchFamily="2" charset="0"/>
                <a:ea typeface="ＭＳ Ｐゴシック" pitchFamily="34" charset="-128"/>
              </a:rPr>
              <a:t> </a:t>
            </a:r>
            <a:endParaRPr lang="fr-FR" sz="1400" i="1" dirty="0">
              <a:latin typeface="Gotham" panose="02000504020000020004" pitchFamily="2" charset="0"/>
              <a:ea typeface="ＭＳ Ｐゴシック" pitchFamily="34" charset="-128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F71EF997-BB40-4BD1-B9CE-F3E9869E6B4E}"/>
              </a:ext>
            </a:extLst>
          </p:cNvPr>
          <p:cNvGrpSpPr/>
          <p:nvPr/>
        </p:nvGrpSpPr>
        <p:grpSpPr>
          <a:xfrm>
            <a:off x="0" y="640773"/>
            <a:ext cx="6883148" cy="865113"/>
            <a:chOff x="501422" y="1821527"/>
            <a:chExt cx="5456626" cy="873965"/>
          </a:xfrm>
          <a:solidFill>
            <a:srgbClr val="30286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721A6A5-9817-405E-A7D6-2CBD83676690}"/>
                </a:ext>
              </a:extLst>
            </p:cNvPr>
            <p:cNvSpPr/>
            <p:nvPr/>
          </p:nvSpPr>
          <p:spPr>
            <a:xfrm>
              <a:off x="501422" y="1821527"/>
              <a:ext cx="5446154" cy="8739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Graphique 9">
              <a:extLst>
                <a:ext uri="{FF2B5EF4-FFF2-40B4-BE49-F238E27FC236}">
                  <a16:creationId xmlns:a16="http://schemas.microsoft.com/office/drawing/2014/main" id="{E74DD031-820C-4713-A144-7555BDC0A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56776" y="1887883"/>
              <a:ext cx="2001272" cy="741251"/>
            </a:xfrm>
            <a:prstGeom prst="rect">
              <a:avLst/>
            </a:prstGeom>
          </p:spPr>
        </p:pic>
      </p:grpSp>
      <p:sp>
        <p:nvSpPr>
          <p:cNvPr id="16" name="Google Shape;1431;p56">
            <a:extLst>
              <a:ext uri="{FF2B5EF4-FFF2-40B4-BE49-F238E27FC236}">
                <a16:creationId xmlns:a16="http://schemas.microsoft.com/office/drawing/2014/main" id="{50CC90C5-4148-4272-8881-D81662814E37}"/>
              </a:ext>
            </a:extLst>
          </p:cNvPr>
          <p:cNvSpPr txBox="1">
            <a:spLocks/>
          </p:cNvSpPr>
          <p:nvPr/>
        </p:nvSpPr>
        <p:spPr>
          <a:xfrm>
            <a:off x="188638" y="652691"/>
            <a:ext cx="6681299" cy="853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9049" marR="198120" indent="0">
              <a:spcBef>
                <a:spcPts val="75"/>
              </a:spcBef>
              <a:buNone/>
              <a:tabLst>
                <a:tab pos="222885" algn="l"/>
                <a:tab pos="223361" algn="l"/>
              </a:tabLst>
            </a:pPr>
            <a:r>
              <a:rPr lang="fr-FR" sz="1400" b="1" kern="1200" spc="-4" dirty="0">
                <a:solidFill>
                  <a:schemeClr val="bg1"/>
                </a:solidFill>
                <a:latin typeface="Gotham Black" pitchFamily="50" charset="0"/>
                <a:ea typeface="MS PGothic" pitchFamily="34" charset="-128"/>
                <a:cs typeface="+mj-cs"/>
              </a:rPr>
              <a:t>Quelles sont les projections financières de l’entreprise ?</a:t>
            </a:r>
          </a:p>
        </p:txBody>
      </p:sp>
      <p:sp>
        <p:nvSpPr>
          <p:cNvPr id="25" name="Google Shape;1431;p56">
            <a:extLst>
              <a:ext uri="{FF2B5EF4-FFF2-40B4-BE49-F238E27FC236}">
                <a16:creationId xmlns:a16="http://schemas.microsoft.com/office/drawing/2014/main" id="{18A8043B-C833-4265-879E-ADBE870B69D6}"/>
              </a:ext>
            </a:extLst>
          </p:cNvPr>
          <p:cNvSpPr txBox="1">
            <a:spLocks/>
          </p:cNvSpPr>
          <p:nvPr/>
        </p:nvSpPr>
        <p:spPr>
          <a:xfrm>
            <a:off x="2784837" y="1770488"/>
            <a:ext cx="3781698" cy="3263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360000" indent="-176213">
              <a:spcAft>
                <a:spcPts val="600"/>
              </a:spcAft>
              <a:buClr>
                <a:srgbClr val="5E514D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5E514D"/>
                </a:solidFill>
                <a:latin typeface="Gotham" panose="02000504020000020004" pitchFamily="2" charset="0"/>
                <a:sym typeface="Arial"/>
              </a:rPr>
              <a:t>Les projections financières permettent au jury de comprendre votre processus de création de valeur et de viabiliser votre entreprise</a:t>
            </a:r>
          </a:p>
          <a:p>
            <a:pPr marL="360000" indent="-176213">
              <a:spcAft>
                <a:spcPts val="600"/>
              </a:spcAft>
              <a:buClr>
                <a:srgbClr val="5E514D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5E514D"/>
                </a:solidFill>
                <a:latin typeface="Gotham" panose="02000504020000020004" pitchFamily="2" charset="0"/>
                <a:sym typeface="Arial"/>
              </a:rPr>
              <a:t>Vous devez présenter des données projetées à minimum sur 3 ans, les plus pertinentes selon votre activité et votre business model</a:t>
            </a:r>
          </a:p>
          <a:p>
            <a:pPr marL="360000" indent="-176213">
              <a:spcAft>
                <a:spcPts val="600"/>
              </a:spcAft>
              <a:buClr>
                <a:srgbClr val="5E514D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5E514D"/>
                </a:solidFill>
                <a:latin typeface="Gotham" panose="02000504020000020004" pitchFamily="2" charset="0"/>
                <a:sym typeface="Arial"/>
              </a:rPr>
              <a:t>Il peut s’agir d’éléments de votre compte de résultat ou toutes autres données soulignant votre création de valeur au fil du temps</a:t>
            </a:r>
          </a:p>
          <a:p>
            <a:pPr marL="183787" indent="0">
              <a:spcAft>
                <a:spcPts val="600"/>
              </a:spcAft>
              <a:buClr>
                <a:srgbClr val="5E514D"/>
              </a:buClr>
              <a:buSzPct val="100000"/>
              <a:buNone/>
            </a:pPr>
            <a:r>
              <a:rPr lang="fr-FR" sz="1050" u="sng" dirty="0">
                <a:solidFill>
                  <a:srgbClr val="5E514D"/>
                </a:solidFill>
                <a:latin typeface="Gotham" panose="02000504020000020004" pitchFamily="2" charset="0"/>
                <a:sym typeface="Arial"/>
              </a:rPr>
              <a:t>Par exemple :</a:t>
            </a:r>
          </a:p>
          <a:p>
            <a:pPr marL="183787" indent="0">
              <a:spcAft>
                <a:spcPts val="600"/>
              </a:spcAft>
              <a:buClr>
                <a:srgbClr val="5E514D"/>
              </a:buClr>
              <a:buSzPct val="100000"/>
              <a:buNone/>
            </a:pPr>
            <a:r>
              <a:rPr lang="fr-FR" sz="1050" dirty="0">
                <a:solidFill>
                  <a:srgbClr val="5E514D"/>
                </a:solidFill>
                <a:latin typeface="Gotham" panose="02000504020000020004" pitchFamily="2" charset="0"/>
                <a:sym typeface="Arial"/>
              </a:rPr>
              <a:t>Pour une marketplace : le volume d’affaire, le panier moyen, etc. </a:t>
            </a:r>
          </a:p>
          <a:p>
            <a:pPr marL="183787" indent="0">
              <a:spcAft>
                <a:spcPts val="600"/>
              </a:spcAft>
              <a:buClr>
                <a:srgbClr val="5E514D"/>
              </a:buClr>
              <a:buSzPct val="100000"/>
              <a:buNone/>
            </a:pPr>
            <a:r>
              <a:rPr lang="fr-FR" sz="1050" dirty="0">
                <a:solidFill>
                  <a:srgbClr val="5E514D"/>
                </a:solidFill>
                <a:latin typeface="Gotham" panose="02000504020000020004" pitchFamily="2" charset="0"/>
                <a:sym typeface="Arial"/>
              </a:rPr>
              <a:t>Pour  une solution SaaS : le MRR/ARR, le nombre d’utilisateurs, etc.</a:t>
            </a:r>
          </a:p>
          <a:p>
            <a:pPr marL="268288" indent="-176213">
              <a:buClr>
                <a:srgbClr val="5E514D"/>
              </a:buClr>
              <a:buSzPct val="100000"/>
              <a:buFont typeface="Arial" panose="020B0604020202020204" pitchFamily="34" charset="0"/>
              <a:buChar char="•"/>
            </a:pPr>
            <a:endParaRPr lang="fr-FR" sz="1050" dirty="0">
              <a:solidFill>
                <a:srgbClr val="5E514D"/>
              </a:solidFill>
              <a:latin typeface="Gotham" panose="02000504020000020004" pitchFamily="2" charset="0"/>
              <a:sym typeface="Arial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FB2CB98-7F22-464E-AE3E-910A9095D6C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8135" y="2333977"/>
            <a:ext cx="1765016" cy="1423840"/>
          </a:xfrm>
          <a:prstGeom prst="rect">
            <a:avLst/>
          </a:prstGeom>
          <a:ln>
            <a:solidFill>
              <a:srgbClr val="302864"/>
            </a:solidFill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85BDEFC-4C29-51C5-39E0-DA23AFCEE9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7210" y="38771"/>
            <a:ext cx="501491" cy="50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45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69EE485C-958A-0C5A-27B4-2C1C08A92210}"/>
              </a:ext>
            </a:extLst>
          </p:cNvPr>
          <p:cNvSpPr txBox="1"/>
          <p:nvPr/>
        </p:nvSpPr>
        <p:spPr>
          <a:xfrm>
            <a:off x="701040" y="2110085"/>
            <a:ext cx="3444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solidFill>
                  <a:schemeClr val="bg1"/>
                </a:solidFill>
                <a:latin typeface="Gotham Black" pitchFamily="50" charset="0"/>
              </a:rPr>
              <a:t>SECTION 2 : </a:t>
            </a:r>
          </a:p>
          <a:p>
            <a:pPr algn="ctr"/>
            <a:r>
              <a:rPr lang="fr-FR" sz="1800" dirty="0">
                <a:solidFill>
                  <a:schemeClr val="bg1"/>
                </a:solidFill>
                <a:latin typeface="Gotham Black" pitchFamily="50" charset="0"/>
              </a:rPr>
              <a:t>le projet d’innovation contractualisé</a:t>
            </a:r>
          </a:p>
        </p:txBody>
      </p:sp>
    </p:spTree>
    <p:extLst>
      <p:ext uri="{BB962C8B-B14F-4D97-AF65-F5344CB8AC3E}">
        <p14:creationId xmlns:p14="http://schemas.microsoft.com/office/powerpoint/2010/main" val="3580471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DC3B456B-9550-4D63-A858-0184E3BC6676}"/>
              </a:ext>
            </a:extLst>
          </p:cNvPr>
          <p:cNvGrpSpPr/>
          <p:nvPr/>
        </p:nvGrpSpPr>
        <p:grpSpPr>
          <a:xfrm>
            <a:off x="240804" y="2108764"/>
            <a:ext cx="3086869" cy="2519680"/>
            <a:chOff x="4496695" y="1128756"/>
            <a:chExt cx="3711542" cy="2683806"/>
          </a:xfrm>
        </p:grpSpPr>
        <p:sp>
          <p:nvSpPr>
            <p:cNvPr id="11" name="Google Shape;1432;p56">
              <a:extLst>
                <a:ext uri="{FF2B5EF4-FFF2-40B4-BE49-F238E27FC236}">
                  <a16:creationId xmlns:a16="http://schemas.microsoft.com/office/drawing/2014/main" id="{41B3FB4A-41FF-4001-AAA3-00FDD3868BD1}"/>
                </a:ext>
              </a:extLst>
            </p:cNvPr>
            <p:cNvSpPr/>
            <p:nvPr/>
          </p:nvSpPr>
          <p:spPr>
            <a:xfrm>
              <a:off x="4496695" y="3580205"/>
              <a:ext cx="3711542" cy="232357"/>
            </a:xfrm>
            <a:custGeom>
              <a:avLst/>
              <a:gdLst/>
              <a:ahLst/>
              <a:cxnLst/>
              <a:rect l="l" t="t" r="r" b="b"/>
              <a:pathLst>
                <a:path w="213166" h="13345" extrusionOk="0">
                  <a:moveTo>
                    <a:pt x="106568" y="1"/>
                  </a:moveTo>
                  <a:cubicBezTo>
                    <a:pt x="47722" y="1"/>
                    <a:pt x="0" y="2979"/>
                    <a:pt x="0" y="6688"/>
                  </a:cubicBezTo>
                  <a:cubicBezTo>
                    <a:pt x="0" y="10366"/>
                    <a:pt x="47722" y="13344"/>
                    <a:pt x="106598" y="13344"/>
                  </a:cubicBezTo>
                  <a:cubicBezTo>
                    <a:pt x="165444" y="13344"/>
                    <a:pt x="213165" y="10366"/>
                    <a:pt x="213165" y="6688"/>
                  </a:cubicBezTo>
                  <a:cubicBezTo>
                    <a:pt x="213165" y="2979"/>
                    <a:pt x="165444" y="1"/>
                    <a:pt x="106568" y="1"/>
                  </a:cubicBezTo>
                  <a:close/>
                </a:path>
              </a:pathLst>
            </a:custGeom>
            <a:solidFill>
              <a:srgbClr val="000000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1433;p56">
              <a:extLst>
                <a:ext uri="{FF2B5EF4-FFF2-40B4-BE49-F238E27FC236}">
                  <a16:creationId xmlns:a16="http://schemas.microsoft.com/office/drawing/2014/main" id="{357F1E0A-1FCC-48D1-B0FF-6C8DBD850B52}"/>
                </a:ext>
              </a:extLst>
            </p:cNvPr>
            <p:cNvGrpSpPr/>
            <p:nvPr/>
          </p:nvGrpSpPr>
          <p:grpSpPr>
            <a:xfrm>
              <a:off x="4818730" y="1128756"/>
              <a:ext cx="3085988" cy="2576859"/>
              <a:chOff x="1273281" y="1238263"/>
              <a:chExt cx="2683832" cy="2241051"/>
            </a:xfrm>
          </p:grpSpPr>
          <p:sp>
            <p:nvSpPr>
              <p:cNvPr id="17" name="Google Shape;1434;p56">
                <a:extLst>
                  <a:ext uri="{FF2B5EF4-FFF2-40B4-BE49-F238E27FC236}">
                    <a16:creationId xmlns:a16="http://schemas.microsoft.com/office/drawing/2014/main" id="{60591A10-F8C3-4A28-BBE1-942EEAC8A232}"/>
                  </a:ext>
                </a:extLst>
              </p:cNvPr>
              <p:cNvSpPr/>
              <p:nvPr/>
            </p:nvSpPr>
            <p:spPr>
              <a:xfrm>
                <a:off x="1273287" y="1238263"/>
                <a:ext cx="2683826" cy="1555755"/>
              </a:xfrm>
              <a:custGeom>
                <a:avLst/>
                <a:gdLst/>
                <a:ahLst/>
                <a:cxnLst/>
                <a:rect l="l" t="t" r="r" b="b"/>
                <a:pathLst>
                  <a:path w="177238" h="120489" extrusionOk="0">
                    <a:moveTo>
                      <a:pt x="1" y="1"/>
                    </a:moveTo>
                    <a:lnTo>
                      <a:pt x="1" y="120489"/>
                    </a:lnTo>
                    <a:lnTo>
                      <a:pt x="177238" y="120489"/>
                    </a:lnTo>
                    <a:lnTo>
                      <a:pt x="1772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435;p56">
                <a:extLst>
                  <a:ext uri="{FF2B5EF4-FFF2-40B4-BE49-F238E27FC236}">
                    <a16:creationId xmlns:a16="http://schemas.microsoft.com/office/drawing/2014/main" id="{120CC8A8-B0AE-42B8-BC32-DF364BBF9411}"/>
                  </a:ext>
                </a:extLst>
              </p:cNvPr>
              <p:cNvSpPr/>
              <p:nvPr/>
            </p:nvSpPr>
            <p:spPr>
              <a:xfrm>
                <a:off x="1273281" y="2793964"/>
                <a:ext cx="2683826" cy="268810"/>
              </a:xfrm>
              <a:custGeom>
                <a:avLst/>
                <a:gdLst/>
                <a:ahLst/>
                <a:cxnLst/>
                <a:rect l="l" t="t" r="r" b="b"/>
                <a:pathLst>
                  <a:path w="177238" h="17752" extrusionOk="0">
                    <a:moveTo>
                      <a:pt x="1" y="1"/>
                    </a:moveTo>
                    <a:lnTo>
                      <a:pt x="1" y="17752"/>
                    </a:lnTo>
                    <a:lnTo>
                      <a:pt x="177238" y="17752"/>
                    </a:lnTo>
                    <a:lnTo>
                      <a:pt x="17723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436;p56">
                <a:extLst>
                  <a:ext uri="{FF2B5EF4-FFF2-40B4-BE49-F238E27FC236}">
                    <a16:creationId xmlns:a16="http://schemas.microsoft.com/office/drawing/2014/main" id="{99023458-4AE2-48E3-9856-59831218F6DA}"/>
                  </a:ext>
                </a:extLst>
              </p:cNvPr>
              <p:cNvSpPr/>
              <p:nvPr/>
            </p:nvSpPr>
            <p:spPr>
              <a:xfrm>
                <a:off x="2092097" y="3391850"/>
                <a:ext cx="1046210" cy="87463"/>
              </a:xfrm>
              <a:custGeom>
                <a:avLst/>
                <a:gdLst/>
                <a:ahLst/>
                <a:cxnLst/>
                <a:rect l="l" t="t" r="r" b="b"/>
                <a:pathLst>
                  <a:path w="69091" h="5776" extrusionOk="0">
                    <a:moveTo>
                      <a:pt x="1" y="1"/>
                    </a:moveTo>
                    <a:lnTo>
                      <a:pt x="1" y="5776"/>
                    </a:lnTo>
                    <a:lnTo>
                      <a:pt x="69090" y="5776"/>
                    </a:lnTo>
                    <a:lnTo>
                      <a:pt x="6909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437;p56">
                <a:extLst>
                  <a:ext uri="{FF2B5EF4-FFF2-40B4-BE49-F238E27FC236}">
                    <a16:creationId xmlns:a16="http://schemas.microsoft.com/office/drawing/2014/main" id="{ECA14D39-48A6-4EBC-9602-D265C7BB93BC}"/>
                  </a:ext>
                </a:extLst>
              </p:cNvPr>
              <p:cNvSpPr/>
              <p:nvPr/>
            </p:nvSpPr>
            <p:spPr>
              <a:xfrm>
                <a:off x="2216826" y="3063228"/>
                <a:ext cx="796738" cy="328638"/>
              </a:xfrm>
              <a:custGeom>
                <a:avLst/>
                <a:gdLst/>
                <a:ahLst/>
                <a:cxnLst/>
                <a:rect l="l" t="t" r="r" b="b"/>
                <a:pathLst>
                  <a:path w="52616" h="21703" extrusionOk="0">
                    <a:moveTo>
                      <a:pt x="2919" y="0"/>
                    </a:moveTo>
                    <a:lnTo>
                      <a:pt x="1977" y="6991"/>
                    </a:lnTo>
                    <a:lnTo>
                      <a:pt x="1916" y="7447"/>
                    </a:lnTo>
                    <a:lnTo>
                      <a:pt x="1794" y="8389"/>
                    </a:lnTo>
                    <a:lnTo>
                      <a:pt x="1733" y="8724"/>
                    </a:lnTo>
                    <a:lnTo>
                      <a:pt x="1733" y="8876"/>
                    </a:lnTo>
                    <a:lnTo>
                      <a:pt x="1581" y="9818"/>
                    </a:lnTo>
                    <a:lnTo>
                      <a:pt x="1521" y="10274"/>
                    </a:lnTo>
                    <a:lnTo>
                      <a:pt x="1399" y="11216"/>
                    </a:lnTo>
                    <a:lnTo>
                      <a:pt x="1338" y="11703"/>
                    </a:lnTo>
                    <a:lnTo>
                      <a:pt x="1" y="21703"/>
                    </a:lnTo>
                    <a:lnTo>
                      <a:pt x="52616" y="21703"/>
                    </a:lnTo>
                    <a:lnTo>
                      <a:pt x="51218" y="11155"/>
                    </a:lnTo>
                    <a:lnTo>
                      <a:pt x="51157" y="10821"/>
                    </a:lnTo>
                    <a:lnTo>
                      <a:pt x="51035" y="9727"/>
                    </a:lnTo>
                    <a:lnTo>
                      <a:pt x="50974" y="9423"/>
                    </a:lnTo>
                    <a:lnTo>
                      <a:pt x="50883" y="8724"/>
                    </a:lnTo>
                    <a:lnTo>
                      <a:pt x="50822" y="8329"/>
                    </a:lnTo>
                    <a:lnTo>
                      <a:pt x="50792" y="7994"/>
                    </a:lnTo>
                    <a:lnTo>
                      <a:pt x="50640" y="6900"/>
                    </a:lnTo>
                    <a:lnTo>
                      <a:pt x="50610" y="6596"/>
                    </a:lnTo>
                    <a:lnTo>
                      <a:pt x="4972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438;p56">
                <a:extLst>
                  <a:ext uri="{FF2B5EF4-FFF2-40B4-BE49-F238E27FC236}">
                    <a16:creationId xmlns:a16="http://schemas.microsoft.com/office/drawing/2014/main" id="{655F5287-AA9E-4799-A18F-62052D2DC7B6}"/>
                  </a:ext>
                </a:extLst>
              </p:cNvPr>
              <p:cNvSpPr/>
              <p:nvPr/>
            </p:nvSpPr>
            <p:spPr>
              <a:xfrm>
                <a:off x="2555124" y="2865770"/>
                <a:ext cx="104044" cy="89129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5886" extrusionOk="0">
                    <a:moveTo>
                      <a:pt x="3922" y="1"/>
                    </a:moveTo>
                    <a:cubicBezTo>
                      <a:pt x="1308" y="1"/>
                      <a:pt x="1" y="3162"/>
                      <a:pt x="1855" y="5016"/>
                    </a:cubicBezTo>
                    <a:cubicBezTo>
                      <a:pt x="2446" y="5617"/>
                      <a:pt x="3181" y="5886"/>
                      <a:pt x="3904" y="5886"/>
                    </a:cubicBezTo>
                    <a:cubicBezTo>
                      <a:pt x="5412" y="5886"/>
                      <a:pt x="6870" y="4716"/>
                      <a:pt x="6870" y="2949"/>
                    </a:cubicBezTo>
                    <a:cubicBezTo>
                      <a:pt x="6870" y="1308"/>
                      <a:pt x="5533" y="1"/>
                      <a:pt x="39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439;p56">
                <a:extLst>
                  <a:ext uri="{FF2B5EF4-FFF2-40B4-BE49-F238E27FC236}">
                    <a16:creationId xmlns:a16="http://schemas.microsoft.com/office/drawing/2014/main" id="{38AF5854-ACE1-4134-B450-3ABFAA177EA4}"/>
                  </a:ext>
                </a:extLst>
              </p:cNvPr>
              <p:cNvSpPr/>
              <p:nvPr/>
            </p:nvSpPr>
            <p:spPr>
              <a:xfrm>
                <a:off x="2243068" y="3063228"/>
                <a:ext cx="744269" cy="132103"/>
              </a:xfrm>
              <a:custGeom>
                <a:avLst/>
                <a:gdLst/>
                <a:ahLst/>
                <a:cxnLst/>
                <a:rect l="l" t="t" r="r" b="b"/>
                <a:pathLst>
                  <a:path w="49151" h="8724" extrusionOk="0">
                    <a:moveTo>
                      <a:pt x="1186" y="0"/>
                    </a:moveTo>
                    <a:lnTo>
                      <a:pt x="244" y="6991"/>
                    </a:lnTo>
                    <a:lnTo>
                      <a:pt x="183" y="7447"/>
                    </a:lnTo>
                    <a:lnTo>
                      <a:pt x="61" y="8389"/>
                    </a:lnTo>
                    <a:lnTo>
                      <a:pt x="0" y="8724"/>
                    </a:lnTo>
                    <a:lnTo>
                      <a:pt x="49150" y="8724"/>
                    </a:lnTo>
                    <a:lnTo>
                      <a:pt x="49089" y="8329"/>
                    </a:lnTo>
                    <a:lnTo>
                      <a:pt x="49059" y="7994"/>
                    </a:lnTo>
                    <a:lnTo>
                      <a:pt x="48907" y="6900"/>
                    </a:lnTo>
                    <a:lnTo>
                      <a:pt x="48877" y="6596"/>
                    </a:lnTo>
                    <a:lnTo>
                      <a:pt x="47995" y="0"/>
                    </a:lnTo>
                    <a:close/>
                  </a:path>
                </a:pathLst>
              </a:custGeom>
              <a:solidFill>
                <a:srgbClr val="000000">
                  <a:alpha val="6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A69A7255-9B91-C312-F736-54CFADC5B20C}"/>
              </a:ext>
            </a:extLst>
          </p:cNvPr>
          <p:cNvSpPr/>
          <p:nvPr/>
        </p:nvSpPr>
        <p:spPr>
          <a:xfrm>
            <a:off x="679569" y="2225587"/>
            <a:ext cx="2236351" cy="1451343"/>
          </a:xfrm>
          <a:custGeom>
            <a:avLst/>
            <a:gdLst>
              <a:gd name="connsiteX0" fmla="*/ 0 w 2195575"/>
              <a:gd name="connsiteY0" fmla="*/ 0 h 1451343"/>
              <a:gd name="connsiteX1" fmla="*/ 2195576 w 2195575"/>
              <a:gd name="connsiteY1" fmla="*/ 0 h 1451343"/>
              <a:gd name="connsiteX2" fmla="*/ 2195576 w 2195575"/>
              <a:gd name="connsiteY2" fmla="*/ 1451344 h 1451343"/>
              <a:gd name="connsiteX3" fmla="*/ 0 w 2195575"/>
              <a:gd name="connsiteY3" fmla="*/ 1451344 h 1451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5575" h="1451343">
                <a:moveTo>
                  <a:pt x="0" y="0"/>
                </a:moveTo>
                <a:lnTo>
                  <a:pt x="2195576" y="0"/>
                </a:lnTo>
                <a:lnTo>
                  <a:pt x="2195576" y="1451344"/>
                </a:lnTo>
                <a:lnTo>
                  <a:pt x="0" y="145134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88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" name="Graphique 22">
            <a:extLst>
              <a:ext uri="{FF2B5EF4-FFF2-40B4-BE49-F238E27FC236}">
                <a16:creationId xmlns:a16="http://schemas.microsoft.com/office/drawing/2014/main" id="{B1FE989B-05C8-520F-A200-703FFAA95258}"/>
              </a:ext>
            </a:extLst>
          </p:cNvPr>
          <p:cNvGrpSpPr/>
          <p:nvPr/>
        </p:nvGrpSpPr>
        <p:grpSpPr>
          <a:xfrm>
            <a:off x="679569" y="3099035"/>
            <a:ext cx="1429600" cy="563928"/>
            <a:chOff x="667160" y="3099035"/>
            <a:chExt cx="1442009" cy="563928"/>
          </a:xfrm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0016F43E-9369-9DC2-B7F2-A62B45F1AC22}"/>
                </a:ext>
              </a:extLst>
            </p:cNvPr>
            <p:cNvSpPr/>
            <p:nvPr/>
          </p:nvSpPr>
          <p:spPr>
            <a:xfrm>
              <a:off x="1613487" y="3458004"/>
              <a:ext cx="495681" cy="103352"/>
            </a:xfrm>
            <a:custGeom>
              <a:avLst/>
              <a:gdLst>
                <a:gd name="connsiteX0" fmla="*/ 442230 w 495681"/>
                <a:gd name="connsiteY0" fmla="*/ 684 h 103352"/>
                <a:gd name="connsiteX1" fmla="*/ 259218 w 495681"/>
                <a:gd name="connsiteY1" fmla="*/ 24331 h 103352"/>
                <a:gd name="connsiteX2" fmla="*/ 136090 w 495681"/>
                <a:gd name="connsiteY2" fmla="*/ 4187 h 103352"/>
                <a:gd name="connsiteX3" fmla="*/ 3726 w 495681"/>
                <a:gd name="connsiteY3" fmla="*/ 71116 h 103352"/>
                <a:gd name="connsiteX4" fmla="*/ 250354 w 495681"/>
                <a:gd name="connsiteY4" fmla="*/ 103346 h 103352"/>
                <a:gd name="connsiteX5" fmla="*/ 483447 w 495681"/>
                <a:gd name="connsiteY5" fmla="*/ 40988 h 103352"/>
                <a:gd name="connsiteX6" fmla="*/ 442230 w 495681"/>
                <a:gd name="connsiteY6" fmla="*/ 684 h 10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5681" h="103352">
                  <a:moveTo>
                    <a:pt x="442230" y="684"/>
                  </a:moveTo>
                  <a:cubicBezTo>
                    <a:pt x="395251" y="2313"/>
                    <a:pt x="259218" y="24331"/>
                    <a:pt x="259218" y="24331"/>
                  </a:cubicBezTo>
                  <a:cubicBezTo>
                    <a:pt x="259218" y="24331"/>
                    <a:pt x="152940" y="12980"/>
                    <a:pt x="136090" y="4187"/>
                  </a:cubicBezTo>
                  <a:cubicBezTo>
                    <a:pt x="89457" y="-20160"/>
                    <a:pt x="-21678" y="69557"/>
                    <a:pt x="3726" y="71116"/>
                  </a:cubicBezTo>
                  <a:cubicBezTo>
                    <a:pt x="55296" y="74278"/>
                    <a:pt x="195292" y="102645"/>
                    <a:pt x="250354" y="103346"/>
                  </a:cubicBezTo>
                  <a:cubicBezTo>
                    <a:pt x="305416" y="104047"/>
                    <a:pt x="455650" y="43957"/>
                    <a:pt x="483447" y="40988"/>
                  </a:cubicBezTo>
                  <a:cubicBezTo>
                    <a:pt x="511244" y="38002"/>
                    <a:pt x="489208" y="-936"/>
                    <a:pt x="442230" y="684"/>
                  </a:cubicBezTo>
                  <a:close/>
                </a:path>
              </a:pathLst>
            </a:custGeom>
            <a:solidFill>
              <a:srgbClr val="CE8C64"/>
            </a:solidFill>
            <a:ln w="8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A1440FF3-AAF5-8786-CBCE-0DD1B617B418}"/>
                </a:ext>
              </a:extLst>
            </p:cNvPr>
            <p:cNvSpPr/>
            <p:nvPr/>
          </p:nvSpPr>
          <p:spPr>
            <a:xfrm>
              <a:off x="1620179" y="3399137"/>
              <a:ext cx="175027" cy="103824"/>
            </a:xfrm>
            <a:custGeom>
              <a:avLst/>
              <a:gdLst>
                <a:gd name="connsiteX0" fmla="*/ 172787 w 175027"/>
                <a:gd name="connsiteY0" fmla="*/ 72163 h 103824"/>
                <a:gd name="connsiteX1" fmla="*/ 107841 w 175027"/>
                <a:gd name="connsiteY1" fmla="*/ 16391 h 103824"/>
                <a:gd name="connsiteX2" fmla="*/ 1803 w 175027"/>
                <a:gd name="connsiteY2" fmla="*/ 17346 h 103824"/>
                <a:gd name="connsiteX3" fmla="*/ 78360 w 175027"/>
                <a:gd name="connsiteY3" fmla="*/ 75745 h 103824"/>
                <a:gd name="connsiteX4" fmla="*/ 172787 w 175027"/>
                <a:gd name="connsiteY4" fmla="*/ 72163 h 103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027" h="103824">
                  <a:moveTo>
                    <a:pt x="172787" y="72163"/>
                  </a:moveTo>
                  <a:cubicBezTo>
                    <a:pt x="183379" y="49287"/>
                    <a:pt x="155546" y="38602"/>
                    <a:pt x="107841" y="16391"/>
                  </a:cubicBezTo>
                  <a:cubicBezTo>
                    <a:pt x="60136" y="-5828"/>
                    <a:pt x="12661" y="-5407"/>
                    <a:pt x="1803" y="17346"/>
                  </a:cubicBezTo>
                  <a:cubicBezTo>
                    <a:pt x="-9046" y="40091"/>
                    <a:pt x="30655" y="53534"/>
                    <a:pt x="78360" y="75745"/>
                  </a:cubicBezTo>
                  <a:cubicBezTo>
                    <a:pt x="133750" y="101546"/>
                    <a:pt x="137766" y="124825"/>
                    <a:pt x="172787" y="72163"/>
                  </a:cubicBezTo>
                  <a:close/>
                </a:path>
              </a:pathLst>
            </a:custGeom>
            <a:solidFill>
              <a:srgbClr val="C0835D"/>
            </a:solidFill>
            <a:ln w="8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5828C931-00E9-4707-890B-596FD5E58CC2}"/>
                </a:ext>
              </a:extLst>
            </p:cNvPr>
            <p:cNvSpPr/>
            <p:nvPr/>
          </p:nvSpPr>
          <p:spPr>
            <a:xfrm>
              <a:off x="1618856" y="3383053"/>
              <a:ext cx="489805" cy="150048"/>
            </a:xfrm>
            <a:custGeom>
              <a:avLst/>
              <a:gdLst>
                <a:gd name="connsiteX0" fmla="*/ 416297 w 489805"/>
                <a:gd name="connsiteY0" fmla="*/ 1822 h 150048"/>
                <a:gd name="connsiteX1" fmla="*/ 242468 w 489805"/>
                <a:gd name="connsiteY1" fmla="*/ 60834 h 150048"/>
                <a:gd name="connsiteX2" fmla="*/ 115511 w 489805"/>
                <a:gd name="connsiteY2" fmla="*/ 63733 h 150048"/>
                <a:gd name="connsiteX3" fmla="*/ 5741 w 489805"/>
                <a:gd name="connsiteY3" fmla="*/ 146865 h 150048"/>
                <a:gd name="connsiteX4" fmla="*/ 254443 w 489805"/>
                <a:gd name="connsiteY4" fmla="*/ 141321 h 150048"/>
                <a:gd name="connsiteX5" fmla="*/ 481969 w 489805"/>
                <a:gd name="connsiteY5" fmla="*/ 36793 h 150048"/>
                <a:gd name="connsiteX6" fmla="*/ 416297 w 489805"/>
                <a:gd name="connsiteY6" fmla="*/ 1822 h 150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9805" h="150048">
                  <a:moveTo>
                    <a:pt x="416297" y="1822"/>
                  </a:moveTo>
                  <a:cubicBezTo>
                    <a:pt x="370480" y="12236"/>
                    <a:pt x="242468" y="60834"/>
                    <a:pt x="242468" y="60834"/>
                  </a:cubicBezTo>
                  <a:cubicBezTo>
                    <a:pt x="242468" y="60834"/>
                    <a:pt x="133744" y="69207"/>
                    <a:pt x="115511" y="63733"/>
                  </a:cubicBezTo>
                  <a:cubicBezTo>
                    <a:pt x="65040" y="48582"/>
                    <a:pt x="-23350" y="143773"/>
                    <a:pt x="5741" y="146865"/>
                  </a:cubicBezTo>
                  <a:cubicBezTo>
                    <a:pt x="57116" y="152312"/>
                    <a:pt x="200250" y="150963"/>
                    <a:pt x="254443" y="141321"/>
                  </a:cubicBezTo>
                  <a:cubicBezTo>
                    <a:pt x="308637" y="131669"/>
                    <a:pt x="455245" y="44929"/>
                    <a:pt x="481969" y="36793"/>
                  </a:cubicBezTo>
                  <a:cubicBezTo>
                    <a:pt x="508703" y="28666"/>
                    <a:pt x="462114" y="-8591"/>
                    <a:pt x="416297" y="1822"/>
                  </a:cubicBezTo>
                  <a:close/>
                </a:path>
              </a:pathLst>
            </a:custGeom>
            <a:solidFill>
              <a:srgbClr val="DF966B"/>
            </a:solidFill>
            <a:ln w="8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016B7557-8BA4-B610-9077-5395381BE5FE}"/>
                </a:ext>
              </a:extLst>
            </p:cNvPr>
            <p:cNvSpPr/>
            <p:nvPr/>
          </p:nvSpPr>
          <p:spPr>
            <a:xfrm>
              <a:off x="1347123" y="3099035"/>
              <a:ext cx="596393" cy="434843"/>
            </a:xfrm>
            <a:custGeom>
              <a:avLst/>
              <a:gdLst>
                <a:gd name="connsiteX0" fmla="*/ 0 w 596393"/>
                <a:gd name="connsiteY0" fmla="*/ 410554 h 434843"/>
                <a:gd name="connsiteX1" fmla="*/ 70352 w 596393"/>
                <a:gd name="connsiteY1" fmla="*/ 403925 h 434843"/>
                <a:gd name="connsiteX2" fmla="*/ 350991 w 596393"/>
                <a:gd name="connsiteY2" fmla="*/ 434044 h 434843"/>
                <a:gd name="connsiteX3" fmla="*/ 530927 w 596393"/>
                <a:gd name="connsiteY3" fmla="*/ 325435 h 434843"/>
                <a:gd name="connsiteX4" fmla="*/ 595385 w 596393"/>
                <a:gd name="connsiteY4" fmla="*/ 108042 h 434843"/>
                <a:gd name="connsiteX5" fmla="*/ 521531 w 596393"/>
                <a:gd name="connsiteY5" fmla="*/ 117334 h 434843"/>
                <a:gd name="connsiteX6" fmla="*/ 459396 w 596393"/>
                <a:gd name="connsiteY6" fmla="*/ 252191 h 434843"/>
                <a:gd name="connsiteX7" fmla="*/ 352338 w 596393"/>
                <a:gd name="connsiteY7" fmla="*/ 304407 h 434843"/>
                <a:gd name="connsiteX8" fmla="*/ 282517 w 596393"/>
                <a:gd name="connsiteY8" fmla="*/ 243372 h 434843"/>
                <a:gd name="connsiteX9" fmla="*/ 349962 w 596393"/>
                <a:gd name="connsiteY9" fmla="*/ 78991 h 434843"/>
                <a:gd name="connsiteX10" fmla="*/ 309082 w 596393"/>
                <a:gd name="connsiteY10" fmla="*/ 12518 h 434843"/>
                <a:gd name="connsiteX11" fmla="*/ 172402 w 596393"/>
                <a:gd name="connsiteY11" fmla="*/ 162438 h 434843"/>
                <a:gd name="connsiteX12" fmla="*/ 86573 w 596393"/>
                <a:gd name="connsiteY12" fmla="*/ 219891 h 434843"/>
                <a:gd name="connsiteX13" fmla="*/ 1037 w 596393"/>
                <a:gd name="connsiteY13" fmla="*/ 202322 h 434843"/>
                <a:gd name="connsiteX14" fmla="*/ 0 w 596393"/>
                <a:gd name="connsiteY14" fmla="*/ 410554 h 434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6393" h="434843">
                  <a:moveTo>
                    <a:pt x="0" y="410554"/>
                  </a:moveTo>
                  <a:lnTo>
                    <a:pt x="70352" y="403925"/>
                  </a:lnTo>
                  <a:cubicBezTo>
                    <a:pt x="70352" y="403925"/>
                    <a:pt x="312229" y="440673"/>
                    <a:pt x="350991" y="434044"/>
                  </a:cubicBezTo>
                  <a:cubicBezTo>
                    <a:pt x="389752" y="427405"/>
                    <a:pt x="506250" y="366072"/>
                    <a:pt x="530927" y="325435"/>
                  </a:cubicBezTo>
                  <a:cubicBezTo>
                    <a:pt x="549408" y="295009"/>
                    <a:pt x="580892" y="159189"/>
                    <a:pt x="595385" y="108042"/>
                  </a:cubicBezTo>
                  <a:cubicBezTo>
                    <a:pt x="604789" y="74875"/>
                    <a:pt x="545995" y="69673"/>
                    <a:pt x="521531" y="117334"/>
                  </a:cubicBezTo>
                  <a:cubicBezTo>
                    <a:pt x="480704" y="196893"/>
                    <a:pt x="459396" y="252191"/>
                    <a:pt x="459396" y="252191"/>
                  </a:cubicBezTo>
                  <a:cubicBezTo>
                    <a:pt x="459396" y="252191"/>
                    <a:pt x="375287" y="305037"/>
                    <a:pt x="352338" y="304407"/>
                  </a:cubicBezTo>
                  <a:cubicBezTo>
                    <a:pt x="329390" y="303776"/>
                    <a:pt x="282517" y="243372"/>
                    <a:pt x="282517" y="243372"/>
                  </a:cubicBezTo>
                  <a:cubicBezTo>
                    <a:pt x="282517" y="243372"/>
                    <a:pt x="348429" y="169979"/>
                    <a:pt x="349962" y="78991"/>
                  </a:cubicBezTo>
                  <a:cubicBezTo>
                    <a:pt x="350991" y="17825"/>
                    <a:pt x="319542" y="-21376"/>
                    <a:pt x="309082" y="12518"/>
                  </a:cubicBezTo>
                  <a:cubicBezTo>
                    <a:pt x="290140" y="73894"/>
                    <a:pt x="247426" y="169935"/>
                    <a:pt x="172402" y="162438"/>
                  </a:cubicBezTo>
                  <a:cubicBezTo>
                    <a:pt x="126744" y="157875"/>
                    <a:pt x="86573" y="219891"/>
                    <a:pt x="86573" y="219891"/>
                  </a:cubicBezTo>
                  <a:lnTo>
                    <a:pt x="1037" y="202322"/>
                  </a:lnTo>
                  <a:lnTo>
                    <a:pt x="0" y="410554"/>
                  </a:lnTo>
                  <a:close/>
                </a:path>
              </a:pathLst>
            </a:custGeom>
            <a:solidFill>
              <a:srgbClr val="F8BA8C"/>
            </a:solidFill>
            <a:ln w="8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27" name="Graphique 22">
              <a:extLst>
                <a:ext uri="{FF2B5EF4-FFF2-40B4-BE49-F238E27FC236}">
                  <a16:creationId xmlns:a16="http://schemas.microsoft.com/office/drawing/2014/main" id="{D3913838-DABE-381B-8D93-D10195B28EB4}"/>
                </a:ext>
              </a:extLst>
            </p:cNvPr>
            <p:cNvGrpSpPr/>
            <p:nvPr/>
          </p:nvGrpSpPr>
          <p:grpSpPr>
            <a:xfrm>
              <a:off x="667160" y="3277405"/>
              <a:ext cx="722926" cy="341821"/>
              <a:chOff x="667160" y="3277405"/>
              <a:chExt cx="722926" cy="341821"/>
            </a:xfrm>
          </p:grpSpPr>
          <p:sp>
            <p:nvSpPr>
              <p:cNvPr id="28" name="Forme libre : forme 27">
                <a:extLst>
                  <a:ext uri="{FF2B5EF4-FFF2-40B4-BE49-F238E27FC236}">
                    <a16:creationId xmlns:a16="http://schemas.microsoft.com/office/drawing/2014/main" id="{E5E81F7F-8641-0679-0805-30E458CBD1EF}"/>
                  </a:ext>
                </a:extLst>
              </p:cNvPr>
              <p:cNvSpPr/>
              <p:nvPr/>
            </p:nvSpPr>
            <p:spPr>
              <a:xfrm>
                <a:off x="667160" y="3277405"/>
                <a:ext cx="668617" cy="280232"/>
              </a:xfrm>
              <a:custGeom>
                <a:avLst/>
                <a:gdLst>
                  <a:gd name="connsiteX0" fmla="*/ 0 w 668617"/>
                  <a:gd name="connsiteY0" fmla="*/ 0 h 280232"/>
                  <a:gd name="connsiteX1" fmla="*/ 668618 w 668617"/>
                  <a:gd name="connsiteY1" fmla="*/ 0 h 280232"/>
                  <a:gd name="connsiteX2" fmla="*/ 668618 w 668617"/>
                  <a:gd name="connsiteY2" fmla="*/ 280232 h 280232"/>
                  <a:gd name="connsiteX3" fmla="*/ 0 w 668617"/>
                  <a:gd name="connsiteY3" fmla="*/ 280232 h 280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8617" h="280232">
                    <a:moveTo>
                      <a:pt x="0" y="0"/>
                    </a:moveTo>
                    <a:lnTo>
                      <a:pt x="668618" y="0"/>
                    </a:lnTo>
                    <a:lnTo>
                      <a:pt x="668618" y="280232"/>
                    </a:lnTo>
                    <a:lnTo>
                      <a:pt x="0" y="280232"/>
                    </a:lnTo>
                    <a:close/>
                  </a:path>
                </a:pathLst>
              </a:custGeom>
              <a:solidFill>
                <a:srgbClr val="454F56"/>
              </a:solidFill>
              <a:ln w="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9" name="Forme libre : forme 28">
                <a:extLst>
                  <a:ext uri="{FF2B5EF4-FFF2-40B4-BE49-F238E27FC236}">
                    <a16:creationId xmlns:a16="http://schemas.microsoft.com/office/drawing/2014/main" id="{86AD80F8-9D23-4FBE-A63C-1BCD9C4F5A89}"/>
                  </a:ext>
                </a:extLst>
              </p:cNvPr>
              <p:cNvSpPr/>
              <p:nvPr/>
            </p:nvSpPr>
            <p:spPr>
              <a:xfrm>
                <a:off x="1335777" y="3294290"/>
                <a:ext cx="54308" cy="246443"/>
              </a:xfrm>
              <a:custGeom>
                <a:avLst/>
                <a:gdLst>
                  <a:gd name="connsiteX0" fmla="*/ 0 w 54308"/>
                  <a:gd name="connsiteY0" fmla="*/ 0 h 246443"/>
                  <a:gd name="connsiteX1" fmla="*/ 54309 w 54308"/>
                  <a:gd name="connsiteY1" fmla="*/ 0 h 246443"/>
                  <a:gd name="connsiteX2" fmla="*/ 54309 w 54308"/>
                  <a:gd name="connsiteY2" fmla="*/ 246443 h 246443"/>
                  <a:gd name="connsiteX3" fmla="*/ 0 w 54308"/>
                  <a:gd name="connsiteY3" fmla="*/ 246443 h 246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308" h="246443">
                    <a:moveTo>
                      <a:pt x="0" y="0"/>
                    </a:moveTo>
                    <a:lnTo>
                      <a:pt x="54309" y="0"/>
                    </a:lnTo>
                    <a:lnTo>
                      <a:pt x="54309" y="246443"/>
                    </a:lnTo>
                    <a:lnTo>
                      <a:pt x="0" y="246443"/>
                    </a:lnTo>
                    <a:close/>
                  </a:path>
                </a:pathLst>
              </a:custGeom>
              <a:solidFill>
                <a:srgbClr val="FFFFFF"/>
              </a:solidFill>
              <a:ln w="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0" name="Forme libre : forme 29">
                <a:extLst>
                  <a:ext uri="{FF2B5EF4-FFF2-40B4-BE49-F238E27FC236}">
                    <a16:creationId xmlns:a16="http://schemas.microsoft.com/office/drawing/2014/main" id="{D1EB4820-1494-F56D-272C-F6F6F2B6D5FB}"/>
                  </a:ext>
                </a:extLst>
              </p:cNvPr>
              <p:cNvSpPr/>
              <p:nvPr/>
            </p:nvSpPr>
            <p:spPr>
              <a:xfrm>
                <a:off x="1253813" y="3442354"/>
                <a:ext cx="45258" cy="44718"/>
              </a:xfrm>
              <a:custGeom>
                <a:avLst/>
                <a:gdLst>
                  <a:gd name="connsiteX0" fmla="*/ 0 w 45258"/>
                  <a:gd name="connsiteY0" fmla="*/ 22368 h 44718"/>
                  <a:gd name="connsiteX1" fmla="*/ 22629 w 45258"/>
                  <a:gd name="connsiteY1" fmla="*/ 0 h 44718"/>
                  <a:gd name="connsiteX2" fmla="*/ 45259 w 45258"/>
                  <a:gd name="connsiteY2" fmla="*/ 22368 h 44718"/>
                  <a:gd name="connsiteX3" fmla="*/ 22629 w 45258"/>
                  <a:gd name="connsiteY3" fmla="*/ 44719 h 44718"/>
                  <a:gd name="connsiteX4" fmla="*/ 0 w 45258"/>
                  <a:gd name="connsiteY4" fmla="*/ 22368 h 44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58" h="44718">
                    <a:moveTo>
                      <a:pt x="0" y="22368"/>
                    </a:moveTo>
                    <a:cubicBezTo>
                      <a:pt x="0" y="10010"/>
                      <a:pt x="10140" y="0"/>
                      <a:pt x="22629" y="0"/>
                    </a:cubicBezTo>
                    <a:cubicBezTo>
                      <a:pt x="35127" y="0"/>
                      <a:pt x="45259" y="10010"/>
                      <a:pt x="45259" y="22368"/>
                    </a:cubicBezTo>
                    <a:cubicBezTo>
                      <a:pt x="45259" y="34717"/>
                      <a:pt x="35127" y="44719"/>
                      <a:pt x="22629" y="44719"/>
                    </a:cubicBezTo>
                    <a:cubicBezTo>
                      <a:pt x="10140" y="44719"/>
                      <a:pt x="0" y="34717"/>
                      <a:pt x="0" y="22368"/>
                    </a:cubicBezTo>
                    <a:close/>
                  </a:path>
                </a:pathLst>
              </a:custGeom>
              <a:solidFill>
                <a:srgbClr val="FFDD00"/>
              </a:solidFill>
              <a:ln w="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1" name="Forme libre : forme 30">
                <a:extLst>
                  <a:ext uri="{FF2B5EF4-FFF2-40B4-BE49-F238E27FC236}">
                    <a16:creationId xmlns:a16="http://schemas.microsoft.com/office/drawing/2014/main" id="{7622EC03-4292-5DDF-9EB7-1E6C92A2B679}"/>
                  </a:ext>
                </a:extLst>
              </p:cNvPr>
              <p:cNvSpPr/>
              <p:nvPr/>
            </p:nvSpPr>
            <p:spPr>
              <a:xfrm>
                <a:off x="1175368" y="3442354"/>
                <a:ext cx="45258" cy="44718"/>
              </a:xfrm>
              <a:custGeom>
                <a:avLst/>
                <a:gdLst>
                  <a:gd name="connsiteX0" fmla="*/ 0 w 45258"/>
                  <a:gd name="connsiteY0" fmla="*/ 22368 h 44718"/>
                  <a:gd name="connsiteX1" fmla="*/ 22629 w 45258"/>
                  <a:gd name="connsiteY1" fmla="*/ 0 h 44718"/>
                  <a:gd name="connsiteX2" fmla="*/ 45259 w 45258"/>
                  <a:gd name="connsiteY2" fmla="*/ 22368 h 44718"/>
                  <a:gd name="connsiteX3" fmla="*/ 22629 w 45258"/>
                  <a:gd name="connsiteY3" fmla="*/ 44719 h 44718"/>
                  <a:gd name="connsiteX4" fmla="*/ 0 w 45258"/>
                  <a:gd name="connsiteY4" fmla="*/ 22368 h 44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58" h="44718">
                    <a:moveTo>
                      <a:pt x="0" y="22368"/>
                    </a:moveTo>
                    <a:cubicBezTo>
                      <a:pt x="0" y="10010"/>
                      <a:pt x="10123" y="0"/>
                      <a:pt x="22629" y="0"/>
                    </a:cubicBezTo>
                    <a:cubicBezTo>
                      <a:pt x="35127" y="0"/>
                      <a:pt x="45259" y="10010"/>
                      <a:pt x="45259" y="22368"/>
                    </a:cubicBezTo>
                    <a:cubicBezTo>
                      <a:pt x="45259" y="34717"/>
                      <a:pt x="35127" y="44719"/>
                      <a:pt x="22629" y="44719"/>
                    </a:cubicBezTo>
                    <a:cubicBezTo>
                      <a:pt x="10131" y="44719"/>
                      <a:pt x="0" y="34717"/>
                      <a:pt x="0" y="22368"/>
                    </a:cubicBezTo>
                    <a:close/>
                  </a:path>
                </a:pathLst>
              </a:custGeom>
              <a:solidFill>
                <a:srgbClr val="FFDD00"/>
              </a:solidFill>
              <a:ln w="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2" name="Forme libre : forme 31">
                <a:extLst>
                  <a:ext uri="{FF2B5EF4-FFF2-40B4-BE49-F238E27FC236}">
                    <a16:creationId xmlns:a16="http://schemas.microsoft.com/office/drawing/2014/main" id="{F4FFFA4D-FE70-58A4-1028-E06F943738F9}"/>
                  </a:ext>
                </a:extLst>
              </p:cNvPr>
              <p:cNvSpPr/>
              <p:nvPr/>
            </p:nvSpPr>
            <p:spPr>
              <a:xfrm>
                <a:off x="1161789" y="3399142"/>
                <a:ext cx="173988" cy="25337"/>
              </a:xfrm>
              <a:custGeom>
                <a:avLst/>
                <a:gdLst>
                  <a:gd name="connsiteX0" fmla="*/ 0 w 173988"/>
                  <a:gd name="connsiteY0" fmla="*/ 0 h 25337"/>
                  <a:gd name="connsiteX1" fmla="*/ 173989 w 173988"/>
                  <a:gd name="connsiteY1" fmla="*/ 0 h 25337"/>
                  <a:gd name="connsiteX2" fmla="*/ 173989 w 173988"/>
                  <a:gd name="connsiteY2" fmla="*/ 25337 h 25337"/>
                  <a:gd name="connsiteX3" fmla="*/ 0 w 173988"/>
                  <a:gd name="connsiteY3" fmla="*/ 25337 h 2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988" h="25337">
                    <a:moveTo>
                      <a:pt x="0" y="0"/>
                    </a:moveTo>
                    <a:lnTo>
                      <a:pt x="173989" y="0"/>
                    </a:lnTo>
                    <a:lnTo>
                      <a:pt x="173989" y="25337"/>
                    </a:lnTo>
                    <a:lnTo>
                      <a:pt x="0" y="25337"/>
                    </a:lnTo>
                    <a:close/>
                  </a:path>
                </a:pathLst>
              </a:custGeom>
              <a:solidFill>
                <a:srgbClr val="353D41"/>
              </a:solidFill>
              <a:ln w="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  <p:grpSp>
        <p:nvGrpSpPr>
          <p:cNvPr id="33" name="Graphique 22">
            <a:extLst>
              <a:ext uri="{FF2B5EF4-FFF2-40B4-BE49-F238E27FC236}">
                <a16:creationId xmlns:a16="http://schemas.microsoft.com/office/drawing/2014/main" id="{ABAE5882-AB57-6515-6A3D-93D2C80B4D94}"/>
              </a:ext>
            </a:extLst>
          </p:cNvPr>
          <p:cNvGrpSpPr/>
          <p:nvPr/>
        </p:nvGrpSpPr>
        <p:grpSpPr>
          <a:xfrm>
            <a:off x="799612" y="2353568"/>
            <a:ext cx="1939481" cy="1408232"/>
            <a:chOff x="799612" y="2353568"/>
            <a:chExt cx="1939481" cy="1408232"/>
          </a:xfrm>
        </p:grpSpPr>
        <p:grpSp>
          <p:nvGrpSpPr>
            <p:cNvPr id="34" name="Graphique 22">
              <a:extLst>
                <a:ext uri="{FF2B5EF4-FFF2-40B4-BE49-F238E27FC236}">
                  <a16:creationId xmlns:a16="http://schemas.microsoft.com/office/drawing/2014/main" id="{28AF05E9-DD3B-BB82-C59A-F9F2FA21E900}"/>
                </a:ext>
              </a:extLst>
            </p:cNvPr>
            <p:cNvGrpSpPr/>
            <p:nvPr/>
          </p:nvGrpSpPr>
          <p:grpSpPr>
            <a:xfrm>
              <a:off x="2113430" y="2399644"/>
              <a:ext cx="67843" cy="81766"/>
              <a:chOff x="2113430" y="2399644"/>
              <a:chExt cx="67843" cy="81766"/>
            </a:xfrm>
          </p:grpSpPr>
          <p:sp>
            <p:nvSpPr>
              <p:cNvPr id="35" name="Forme libre : forme 34">
                <a:extLst>
                  <a:ext uri="{FF2B5EF4-FFF2-40B4-BE49-F238E27FC236}">
                    <a16:creationId xmlns:a16="http://schemas.microsoft.com/office/drawing/2014/main" id="{83C1F384-78A8-962D-E45D-928DB4BEBCE6}"/>
                  </a:ext>
                </a:extLst>
              </p:cNvPr>
              <p:cNvSpPr/>
              <p:nvPr/>
            </p:nvSpPr>
            <p:spPr>
              <a:xfrm>
                <a:off x="2147352" y="2399644"/>
                <a:ext cx="886" cy="67034"/>
              </a:xfrm>
              <a:custGeom>
                <a:avLst/>
                <a:gdLst>
                  <a:gd name="connsiteX0" fmla="*/ 0 w 886"/>
                  <a:gd name="connsiteY0" fmla="*/ 0 h 67034"/>
                  <a:gd name="connsiteX1" fmla="*/ 0 w 886"/>
                  <a:gd name="connsiteY1" fmla="*/ 67034 h 6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86" h="67034">
                    <a:moveTo>
                      <a:pt x="0" y="0"/>
                    </a:moveTo>
                    <a:lnTo>
                      <a:pt x="0" y="67034"/>
                    </a:lnTo>
                  </a:path>
                </a:pathLst>
              </a:custGeom>
              <a:ln w="26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6" name="Forme libre : forme 35">
                <a:extLst>
                  <a:ext uri="{FF2B5EF4-FFF2-40B4-BE49-F238E27FC236}">
                    <a16:creationId xmlns:a16="http://schemas.microsoft.com/office/drawing/2014/main" id="{54980F8E-DD4A-59CA-5527-F9CDB8442387}"/>
                  </a:ext>
                </a:extLst>
              </p:cNvPr>
              <p:cNvSpPr/>
              <p:nvPr/>
            </p:nvSpPr>
            <p:spPr>
              <a:xfrm>
                <a:off x="2113430" y="2433162"/>
                <a:ext cx="67843" cy="875"/>
              </a:xfrm>
              <a:custGeom>
                <a:avLst/>
                <a:gdLst>
                  <a:gd name="connsiteX0" fmla="*/ 67844 w 67843"/>
                  <a:gd name="connsiteY0" fmla="*/ 0 h 875"/>
                  <a:gd name="connsiteX1" fmla="*/ 0 w 67843"/>
                  <a:gd name="connsiteY1" fmla="*/ 0 h 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7843" h="875">
                    <a:moveTo>
                      <a:pt x="67844" y="0"/>
                    </a:moveTo>
                    <a:lnTo>
                      <a:pt x="0" y="0"/>
                    </a:lnTo>
                  </a:path>
                </a:pathLst>
              </a:custGeom>
              <a:ln w="26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37" name="Graphique 22">
              <a:extLst>
                <a:ext uri="{FF2B5EF4-FFF2-40B4-BE49-F238E27FC236}">
                  <a16:creationId xmlns:a16="http://schemas.microsoft.com/office/drawing/2014/main" id="{88B26A52-07F4-6C16-857C-183494CFB49E}"/>
                </a:ext>
              </a:extLst>
            </p:cNvPr>
            <p:cNvGrpSpPr/>
            <p:nvPr/>
          </p:nvGrpSpPr>
          <p:grpSpPr>
            <a:xfrm>
              <a:off x="1768280" y="2353568"/>
              <a:ext cx="51224" cy="61746"/>
              <a:chOff x="1768280" y="2353568"/>
              <a:chExt cx="51224" cy="61746"/>
            </a:xfrm>
          </p:grpSpPr>
          <p:sp>
            <p:nvSpPr>
              <p:cNvPr id="38" name="Forme libre : forme 37">
                <a:extLst>
                  <a:ext uri="{FF2B5EF4-FFF2-40B4-BE49-F238E27FC236}">
                    <a16:creationId xmlns:a16="http://schemas.microsoft.com/office/drawing/2014/main" id="{E50AC42F-989C-6FAA-F0F7-5FF2036D89D3}"/>
                  </a:ext>
                </a:extLst>
              </p:cNvPr>
              <p:cNvSpPr/>
              <p:nvPr/>
            </p:nvSpPr>
            <p:spPr>
              <a:xfrm>
                <a:off x="1793897" y="2353568"/>
                <a:ext cx="886" cy="50621"/>
              </a:xfrm>
              <a:custGeom>
                <a:avLst/>
                <a:gdLst>
                  <a:gd name="connsiteX0" fmla="*/ 0 w 886"/>
                  <a:gd name="connsiteY0" fmla="*/ 0 h 50621"/>
                  <a:gd name="connsiteX1" fmla="*/ 0 w 886"/>
                  <a:gd name="connsiteY1" fmla="*/ 50622 h 50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86" h="50621">
                    <a:moveTo>
                      <a:pt x="0" y="0"/>
                    </a:moveTo>
                    <a:lnTo>
                      <a:pt x="0" y="50622"/>
                    </a:lnTo>
                  </a:path>
                </a:pathLst>
              </a:custGeom>
              <a:ln w="26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9" name="Forme libre : forme 38">
                <a:extLst>
                  <a:ext uri="{FF2B5EF4-FFF2-40B4-BE49-F238E27FC236}">
                    <a16:creationId xmlns:a16="http://schemas.microsoft.com/office/drawing/2014/main" id="{C418879C-14E0-1B34-D391-31A3EE20D9E7}"/>
                  </a:ext>
                </a:extLst>
              </p:cNvPr>
              <p:cNvSpPr/>
              <p:nvPr/>
            </p:nvSpPr>
            <p:spPr>
              <a:xfrm>
                <a:off x="1768280" y="2378879"/>
                <a:ext cx="51224" cy="875"/>
              </a:xfrm>
              <a:custGeom>
                <a:avLst/>
                <a:gdLst>
                  <a:gd name="connsiteX0" fmla="*/ 51224 w 51224"/>
                  <a:gd name="connsiteY0" fmla="*/ 0 h 875"/>
                  <a:gd name="connsiteX1" fmla="*/ 0 w 51224"/>
                  <a:gd name="connsiteY1" fmla="*/ 0 h 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224" h="875">
                    <a:moveTo>
                      <a:pt x="51224" y="0"/>
                    </a:moveTo>
                    <a:lnTo>
                      <a:pt x="0" y="0"/>
                    </a:lnTo>
                  </a:path>
                </a:pathLst>
              </a:custGeom>
              <a:ln w="26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40" name="Graphique 22">
              <a:extLst>
                <a:ext uri="{FF2B5EF4-FFF2-40B4-BE49-F238E27FC236}">
                  <a16:creationId xmlns:a16="http://schemas.microsoft.com/office/drawing/2014/main" id="{D5925C18-2317-F571-3033-A9FCC516EEE0}"/>
                </a:ext>
              </a:extLst>
            </p:cNvPr>
            <p:cNvGrpSpPr/>
            <p:nvPr/>
          </p:nvGrpSpPr>
          <p:grpSpPr>
            <a:xfrm>
              <a:off x="1556390" y="2660871"/>
              <a:ext cx="51224" cy="61746"/>
              <a:chOff x="1556390" y="2660871"/>
              <a:chExt cx="51224" cy="61746"/>
            </a:xfrm>
          </p:grpSpPr>
          <p:sp>
            <p:nvSpPr>
              <p:cNvPr id="41" name="Forme libre : forme 40">
                <a:extLst>
                  <a:ext uri="{FF2B5EF4-FFF2-40B4-BE49-F238E27FC236}">
                    <a16:creationId xmlns:a16="http://schemas.microsoft.com/office/drawing/2014/main" id="{A6149112-F8EC-6609-05EE-4C63D2A71DDA}"/>
                  </a:ext>
                </a:extLst>
              </p:cNvPr>
              <p:cNvSpPr/>
              <p:nvPr/>
            </p:nvSpPr>
            <p:spPr>
              <a:xfrm>
                <a:off x="1582006" y="2660871"/>
                <a:ext cx="886" cy="50621"/>
              </a:xfrm>
              <a:custGeom>
                <a:avLst/>
                <a:gdLst>
                  <a:gd name="connsiteX0" fmla="*/ 0 w 886"/>
                  <a:gd name="connsiteY0" fmla="*/ 0 h 50621"/>
                  <a:gd name="connsiteX1" fmla="*/ 0 w 886"/>
                  <a:gd name="connsiteY1" fmla="*/ 50622 h 50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86" h="50621">
                    <a:moveTo>
                      <a:pt x="0" y="0"/>
                    </a:moveTo>
                    <a:lnTo>
                      <a:pt x="0" y="50622"/>
                    </a:lnTo>
                  </a:path>
                </a:pathLst>
              </a:custGeom>
              <a:ln w="26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2" name="Forme libre : forme 41">
                <a:extLst>
                  <a:ext uri="{FF2B5EF4-FFF2-40B4-BE49-F238E27FC236}">
                    <a16:creationId xmlns:a16="http://schemas.microsoft.com/office/drawing/2014/main" id="{8A9DD077-6DCC-615F-61C0-62C8B5F26982}"/>
                  </a:ext>
                </a:extLst>
              </p:cNvPr>
              <p:cNvSpPr/>
              <p:nvPr/>
            </p:nvSpPr>
            <p:spPr>
              <a:xfrm>
                <a:off x="1556390" y="2686182"/>
                <a:ext cx="51224" cy="875"/>
              </a:xfrm>
              <a:custGeom>
                <a:avLst/>
                <a:gdLst>
                  <a:gd name="connsiteX0" fmla="*/ 51224 w 51224"/>
                  <a:gd name="connsiteY0" fmla="*/ 0 h 875"/>
                  <a:gd name="connsiteX1" fmla="*/ 0 w 51224"/>
                  <a:gd name="connsiteY1" fmla="*/ 0 h 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224" h="875">
                    <a:moveTo>
                      <a:pt x="51224" y="0"/>
                    </a:moveTo>
                    <a:lnTo>
                      <a:pt x="0" y="0"/>
                    </a:lnTo>
                  </a:path>
                </a:pathLst>
              </a:custGeom>
              <a:ln w="26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43" name="Graphique 22">
              <a:extLst>
                <a:ext uri="{FF2B5EF4-FFF2-40B4-BE49-F238E27FC236}">
                  <a16:creationId xmlns:a16="http://schemas.microsoft.com/office/drawing/2014/main" id="{74252C3B-CB6F-F8E8-8969-2A90BD8F76B4}"/>
                </a:ext>
              </a:extLst>
            </p:cNvPr>
            <p:cNvGrpSpPr/>
            <p:nvPr/>
          </p:nvGrpSpPr>
          <p:grpSpPr>
            <a:xfrm>
              <a:off x="1165015" y="3138195"/>
              <a:ext cx="67852" cy="81766"/>
              <a:chOff x="1165015" y="3138195"/>
              <a:chExt cx="67852" cy="81766"/>
            </a:xfrm>
          </p:grpSpPr>
          <p:sp>
            <p:nvSpPr>
              <p:cNvPr id="44" name="Forme libre : forme 43">
                <a:extLst>
                  <a:ext uri="{FF2B5EF4-FFF2-40B4-BE49-F238E27FC236}">
                    <a16:creationId xmlns:a16="http://schemas.microsoft.com/office/drawing/2014/main" id="{2359056C-264D-F171-D928-4D14690EE0AC}"/>
                  </a:ext>
                </a:extLst>
              </p:cNvPr>
              <p:cNvSpPr/>
              <p:nvPr/>
            </p:nvSpPr>
            <p:spPr>
              <a:xfrm>
                <a:off x="1198946" y="3138195"/>
                <a:ext cx="886" cy="67034"/>
              </a:xfrm>
              <a:custGeom>
                <a:avLst/>
                <a:gdLst>
                  <a:gd name="connsiteX0" fmla="*/ 0 w 886"/>
                  <a:gd name="connsiteY0" fmla="*/ 0 h 67034"/>
                  <a:gd name="connsiteX1" fmla="*/ 0 w 886"/>
                  <a:gd name="connsiteY1" fmla="*/ 67034 h 6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86" h="67034">
                    <a:moveTo>
                      <a:pt x="0" y="0"/>
                    </a:moveTo>
                    <a:lnTo>
                      <a:pt x="0" y="67034"/>
                    </a:lnTo>
                  </a:path>
                </a:pathLst>
              </a:custGeom>
              <a:ln w="26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5" name="Forme libre : forme 44">
                <a:extLst>
                  <a:ext uri="{FF2B5EF4-FFF2-40B4-BE49-F238E27FC236}">
                    <a16:creationId xmlns:a16="http://schemas.microsoft.com/office/drawing/2014/main" id="{16AC25F7-BF0F-B694-A3B7-358A1A387C01}"/>
                  </a:ext>
                </a:extLst>
              </p:cNvPr>
              <p:cNvSpPr/>
              <p:nvPr/>
            </p:nvSpPr>
            <p:spPr>
              <a:xfrm>
                <a:off x="1165015" y="3171712"/>
                <a:ext cx="67852" cy="875"/>
              </a:xfrm>
              <a:custGeom>
                <a:avLst/>
                <a:gdLst>
                  <a:gd name="connsiteX0" fmla="*/ 67853 w 67852"/>
                  <a:gd name="connsiteY0" fmla="*/ 0 h 875"/>
                  <a:gd name="connsiteX1" fmla="*/ 0 w 67852"/>
                  <a:gd name="connsiteY1" fmla="*/ 0 h 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7852" h="875">
                    <a:moveTo>
                      <a:pt x="67853" y="0"/>
                    </a:moveTo>
                    <a:lnTo>
                      <a:pt x="0" y="0"/>
                    </a:lnTo>
                  </a:path>
                </a:pathLst>
              </a:custGeom>
              <a:ln w="26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46" name="Graphique 22">
              <a:extLst>
                <a:ext uri="{FF2B5EF4-FFF2-40B4-BE49-F238E27FC236}">
                  <a16:creationId xmlns:a16="http://schemas.microsoft.com/office/drawing/2014/main" id="{C5538B9F-20E6-C092-C928-EA0AB7E03145}"/>
                </a:ext>
              </a:extLst>
            </p:cNvPr>
            <p:cNvGrpSpPr/>
            <p:nvPr/>
          </p:nvGrpSpPr>
          <p:grpSpPr>
            <a:xfrm>
              <a:off x="2355386" y="3168551"/>
              <a:ext cx="67852" cy="81755"/>
              <a:chOff x="2355386" y="3168551"/>
              <a:chExt cx="67852" cy="81755"/>
            </a:xfrm>
          </p:grpSpPr>
          <p:sp>
            <p:nvSpPr>
              <p:cNvPr id="47" name="Forme libre : forme 46">
                <a:extLst>
                  <a:ext uri="{FF2B5EF4-FFF2-40B4-BE49-F238E27FC236}">
                    <a16:creationId xmlns:a16="http://schemas.microsoft.com/office/drawing/2014/main" id="{4642F68D-AE48-BFDC-792C-A2B028FFC6A9}"/>
                  </a:ext>
                </a:extLst>
              </p:cNvPr>
              <p:cNvSpPr/>
              <p:nvPr/>
            </p:nvSpPr>
            <p:spPr>
              <a:xfrm>
                <a:off x="2389317" y="3168551"/>
                <a:ext cx="886" cy="67025"/>
              </a:xfrm>
              <a:custGeom>
                <a:avLst/>
                <a:gdLst>
                  <a:gd name="connsiteX0" fmla="*/ 0 w 886"/>
                  <a:gd name="connsiteY0" fmla="*/ 0 h 67025"/>
                  <a:gd name="connsiteX1" fmla="*/ 0 w 886"/>
                  <a:gd name="connsiteY1" fmla="*/ 67025 h 67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86" h="67025">
                    <a:moveTo>
                      <a:pt x="0" y="0"/>
                    </a:moveTo>
                    <a:lnTo>
                      <a:pt x="0" y="67025"/>
                    </a:lnTo>
                  </a:path>
                </a:pathLst>
              </a:custGeom>
              <a:ln w="26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8" name="Forme libre : forme 47">
                <a:extLst>
                  <a:ext uri="{FF2B5EF4-FFF2-40B4-BE49-F238E27FC236}">
                    <a16:creationId xmlns:a16="http://schemas.microsoft.com/office/drawing/2014/main" id="{BFF9ECAF-2DE0-B243-B7EF-489570840843}"/>
                  </a:ext>
                </a:extLst>
              </p:cNvPr>
              <p:cNvSpPr/>
              <p:nvPr/>
            </p:nvSpPr>
            <p:spPr>
              <a:xfrm>
                <a:off x="2355386" y="3202059"/>
                <a:ext cx="67852" cy="875"/>
              </a:xfrm>
              <a:custGeom>
                <a:avLst/>
                <a:gdLst>
                  <a:gd name="connsiteX0" fmla="*/ 67853 w 67852"/>
                  <a:gd name="connsiteY0" fmla="*/ 0 h 875"/>
                  <a:gd name="connsiteX1" fmla="*/ 0 w 67852"/>
                  <a:gd name="connsiteY1" fmla="*/ 0 h 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7852" h="875">
                    <a:moveTo>
                      <a:pt x="67853" y="0"/>
                    </a:moveTo>
                    <a:lnTo>
                      <a:pt x="0" y="0"/>
                    </a:lnTo>
                  </a:path>
                </a:pathLst>
              </a:custGeom>
              <a:ln w="26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49" name="Graphique 22">
              <a:extLst>
                <a:ext uri="{FF2B5EF4-FFF2-40B4-BE49-F238E27FC236}">
                  <a16:creationId xmlns:a16="http://schemas.microsoft.com/office/drawing/2014/main" id="{0A90C4BE-6F97-F1C1-DE23-239541E6AA0E}"/>
                </a:ext>
              </a:extLst>
            </p:cNvPr>
            <p:cNvGrpSpPr/>
            <p:nvPr/>
          </p:nvGrpSpPr>
          <p:grpSpPr>
            <a:xfrm>
              <a:off x="2321464" y="2686182"/>
              <a:ext cx="67852" cy="81766"/>
              <a:chOff x="2321464" y="2686182"/>
              <a:chExt cx="67852" cy="81766"/>
            </a:xfrm>
          </p:grpSpPr>
          <p:sp>
            <p:nvSpPr>
              <p:cNvPr id="50" name="Forme libre : forme 49">
                <a:extLst>
                  <a:ext uri="{FF2B5EF4-FFF2-40B4-BE49-F238E27FC236}">
                    <a16:creationId xmlns:a16="http://schemas.microsoft.com/office/drawing/2014/main" id="{1A82280F-2883-067B-A370-612777FF05A5}"/>
                  </a:ext>
                </a:extLst>
              </p:cNvPr>
              <p:cNvSpPr/>
              <p:nvPr/>
            </p:nvSpPr>
            <p:spPr>
              <a:xfrm>
                <a:off x="2355386" y="2686182"/>
                <a:ext cx="886" cy="67034"/>
              </a:xfrm>
              <a:custGeom>
                <a:avLst/>
                <a:gdLst>
                  <a:gd name="connsiteX0" fmla="*/ 0 w 886"/>
                  <a:gd name="connsiteY0" fmla="*/ 0 h 67034"/>
                  <a:gd name="connsiteX1" fmla="*/ 0 w 886"/>
                  <a:gd name="connsiteY1" fmla="*/ 67034 h 6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86" h="67034">
                    <a:moveTo>
                      <a:pt x="0" y="0"/>
                    </a:moveTo>
                    <a:lnTo>
                      <a:pt x="0" y="67034"/>
                    </a:lnTo>
                  </a:path>
                </a:pathLst>
              </a:custGeom>
              <a:ln w="26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1" name="Forme libre : forme 50">
                <a:extLst>
                  <a:ext uri="{FF2B5EF4-FFF2-40B4-BE49-F238E27FC236}">
                    <a16:creationId xmlns:a16="http://schemas.microsoft.com/office/drawing/2014/main" id="{00944784-8E54-5FAE-BF13-E5B2C3785DF4}"/>
                  </a:ext>
                </a:extLst>
              </p:cNvPr>
              <p:cNvSpPr/>
              <p:nvPr/>
            </p:nvSpPr>
            <p:spPr>
              <a:xfrm>
                <a:off x="2321464" y="2719699"/>
                <a:ext cx="67852" cy="875"/>
              </a:xfrm>
              <a:custGeom>
                <a:avLst/>
                <a:gdLst>
                  <a:gd name="connsiteX0" fmla="*/ 67853 w 67852"/>
                  <a:gd name="connsiteY0" fmla="*/ 0 h 875"/>
                  <a:gd name="connsiteX1" fmla="*/ 0 w 67852"/>
                  <a:gd name="connsiteY1" fmla="*/ 0 h 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7852" h="875">
                    <a:moveTo>
                      <a:pt x="67853" y="0"/>
                    </a:moveTo>
                    <a:lnTo>
                      <a:pt x="0" y="0"/>
                    </a:lnTo>
                  </a:path>
                </a:pathLst>
              </a:custGeom>
              <a:ln w="26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52" name="Graphique 22">
              <a:extLst>
                <a:ext uri="{FF2B5EF4-FFF2-40B4-BE49-F238E27FC236}">
                  <a16:creationId xmlns:a16="http://schemas.microsoft.com/office/drawing/2014/main" id="{5EDC66AA-FF93-D82A-A026-FDE5C0948875}"/>
                </a:ext>
              </a:extLst>
            </p:cNvPr>
            <p:cNvGrpSpPr/>
            <p:nvPr/>
          </p:nvGrpSpPr>
          <p:grpSpPr>
            <a:xfrm>
              <a:off x="1165015" y="2600318"/>
              <a:ext cx="67852" cy="81766"/>
              <a:chOff x="1165015" y="2600318"/>
              <a:chExt cx="67852" cy="81766"/>
            </a:xfrm>
          </p:grpSpPr>
          <p:sp>
            <p:nvSpPr>
              <p:cNvPr id="53" name="Forme libre : forme 52">
                <a:extLst>
                  <a:ext uri="{FF2B5EF4-FFF2-40B4-BE49-F238E27FC236}">
                    <a16:creationId xmlns:a16="http://schemas.microsoft.com/office/drawing/2014/main" id="{94F378E9-4781-4720-702F-6FFDD2134B34}"/>
                  </a:ext>
                </a:extLst>
              </p:cNvPr>
              <p:cNvSpPr/>
              <p:nvPr/>
            </p:nvSpPr>
            <p:spPr>
              <a:xfrm>
                <a:off x="1198946" y="2600318"/>
                <a:ext cx="886" cy="67034"/>
              </a:xfrm>
              <a:custGeom>
                <a:avLst/>
                <a:gdLst>
                  <a:gd name="connsiteX0" fmla="*/ 0 w 886"/>
                  <a:gd name="connsiteY0" fmla="*/ 0 h 67034"/>
                  <a:gd name="connsiteX1" fmla="*/ 0 w 886"/>
                  <a:gd name="connsiteY1" fmla="*/ 67034 h 6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86" h="67034">
                    <a:moveTo>
                      <a:pt x="0" y="0"/>
                    </a:moveTo>
                    <a:lnTo>
                      <a:pt x="0" y="67034"/>
                    </a:lnTo>
                  </a:path>
                </a:pathLst>
              </a:custGeom>
              <a:ln w="26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4" name="Forme libre : forme 53">
                <a:extLst>
                  <a:ext uri="{FF2B5EF4-FFF2-40B4-BE49-F238E27FC236}">
                    <a16:creationId xmlns:a16="http://schemas.microsoft.com/office/drawing/2014/main" id="{7AFC1750-9E4C-44A1-48D6-3FACFAC0F03D}"/>
                  </a:ext>
                </a:extLst>
              </p:cNvPr>
              <p:cNvSpPr/>
              <p:nvPr/>
            </p:nvSpPr>
            <p:spPr>
              <a:xfrm>
                <a:off x="1165015" y="2633835"/>
                <a:ext cx="67852" cy="875"/>
              </a:xfrm>
              <a:custGeom>
                <a:avLst/>
                <a:gdLst>
                  <a:gd name="connsiteX0" fmla="*/ 67853 w 67852"/>
                  <a:gd name="connsiteY0" fmla="*/ 0 h 875"/>
                  <a:gd name="connsiteX1" fmla="*/ 0 w 67852"/>
                  <a:gd name="connsiteY1" fmla="*/ 0 h 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7852" h="875">
                    <a:moveTo>
                      <a:pt x="67853" y="0"/>
                    </a:moveTo>
                    <a:lnTo>
                      <a:pt x="0" y="0"/>
                    </a:lnTo>
                  </a:path>
                </a:pathLst>
              </a:custGeom>
              <a:ln w="26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55" name="Graphique 22">
              <a:extLst>
                <a:ext uri="{FF2B5EF4-FFF2-40B4-BE49-F238E27FC236}">
                  <a16:creationId xmlns:a16="http://schemas.microsoft.com/office/drawing/2014/main" id="{53BD000D-8FD5-6E4B-2D5D-D13D7C0F6E2A}"/>
                </a:ext>
              </a:extLst>
            </p:cNvPr>
            <p:cNvGrpSpPr/>
            <p:nvPr/>
          </p:nvGrpSpPr>
          <p:grpSpPr>
            <a:xfrm>
              <a:off x="2671249" y="2975785"/>
              <a:ext cx="67843" cy="81766"/>
              <a:chOff x="2671249" y="2975785"/>
              <a:chExt cx="67843" cy="81766"/>
            </a:xfrm>
          </p:grpSpPr>
          <p:sp>
            <p:nvSpPr>
              <p:cNvPr id="56" name="Forme libre : forme 55">
                <a:extLst>
                  <a:ext uri="{FF2B5EF4-FFF2-40B4-BE49-F238E27FC236}">
                    <a16:creationId xmlns:a16="http://schemas.microsoft.com/office/drawing/2014/main" id="{132E5D53-7284-1ACF-016F-17A5C2699391}"/>
                  </a:ext>
                </a:extLst>
              </p:cNvPr>
              <p:cNvSpPr/>
              <p:nvPr/>
            </p:nvSpPr>
            <p:spPr>
              <a:xfrm>
                <a:off x="2705171" y="2975785"/>
                <a:ext cx="886" cy="67034"/>
              </a:xfrm>
              <a:custGeom>
                <a:avLst/>
                <a:gdLst>
                  <a:gd name="connsiteX0" fmla="*/ 0 w 886"/>
                  <a:gd name="connsiteY0" fmla="*/ 0 h 67034"/>
                  <a:gd name="connsiteX1" fmla="*/ 0 w 886"/>
                  <a:gd name="connsiteY1" fmla="*/ 67034 h 6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86" h="67034">
                    <a:moveTo>
                      <a:pt x="0" y="0"/>
                    </a:moveTo>
                    <a:lnTo>
                      <a:pt x="0" y="67034"/>
                    </a:lnTo>
                  </a:path>
                </a:pathLst>
              </a:custGeom>
              <a:ln w="26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7" name="Forme libre : forme 56">
                <a:extLst>
                  <a:ext uri="{FF2B5EF4-FFF2-40B4-BE49-F238E27FC236}">
                    <a16:creationId xmlns:a16="http://schemas.microsoft.com/office/drawing/2014/main" id="{59FEB99F-E3BF-34DA-6D4E-38A47B04CFAF}"/>
                  </a:ext>
                </a:extLst>
              </p:cNvPr>
              <p:cNvSpPr/>
              <p:nvPr/>
            </p:nvSpPr>
            <p:spPr>
              <a:xfrm>
                <a:off x="2671249" y="3009303"/>
                <a:ext cx="67843" cy="875"/>
              </a:xfrm>
              <a:custGeom>
                <a:avLst/>
                <a:gdLst>
                  <a:gd name="connsiteX0" fmla="*/ 67844 w 67843"/>
                  <a:gd name="connsiteY0" fmla="*/ 0 h 875"/>
                  <a:gd name="connsiteX1" fmla="*/ 0 w 67843"/>
                  <a:gd name="connsiteY1" fmla="*/ 0 h 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7843" h="875">
                    <a:moveTo>
                      <a:pt x="67844" y="0"/>
                    </a:moveTo>
                    <a:lnTo>
                      <a:pt x="0" y="0"/>
                    </a:lnTo>
                  </a:path>
                </a:pathLst>
              </a:custGeom>
              <a:ln w="26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58" name="Graphique 22">
              <a:extLst>
                <a:ext uri="{FF2B5EF4-FFF2-40B4-BE49-F238E27FC236}">
                  <a16:creationId xmlns:a16="http://schemas.microsoft.com/office/drawing/2014/main" id="{6773A6D6-D63B-D985-6FFE-9F54C7DE3B65}"/>
                </a:ext>
              </a:extLst>
            </p:cNvPr>
            <p:cNvGrpSpPr/>
            <p:nvPr/>
          </p:nvGrpSpPr>
          <p:grpSpPr>
            <a:xfrm>
              <a:off x="2181273" y="2947532"/>
              <a:ext cx="67843" cy="81777"/>
              <a:chOff x="2181273" y="2947532"/>
              <a:chExt cx="67843" cy="81777"/>
            </a:xfrm>
          </p:grpSpPr>
          <p:sp>
            <p:nvSpPr>
              <p:cNvPr id="59" name="Forme libre : forme 58">
                <a:extLst>
                  <a:ext uri="{FF2B5EF4-FFF2-40B4-BE49-F238E27FC236}">
                    <a16:creationId xmlns:a16="http://schemas.microsoft.com/office/drawing/2014/main" id="{C0E476EB-6CDD-B605-6B4C-45420323B072}"/>
                  </a:ext>
                </a:extLst>
              </p:cNvPr>
              <p:cNvSpPr/>
              <p:nvPr/>
            </p:nvSpPr>
            <p:spPr>
              <a:xfrm>
                <a:off x="2215195" y="2947532"/>
                <a:ext cx="886" cy="67043"/>
              </a:xfrm>
              <a:custGeom>
                <a:avLst/>
                <a:gdLst>
                  <a:gd name="connsiteX0" fmla="*/ 0 w 886"/>
                  <a:gd name="connsiteY0" fmla="*/ 0 h 67043"/>
                  <a:gd name="connsiteX1" fmla="*/ 0 w 886"/>
                  <a:gd name="connsiteY1" fmla="*/ 67043 h 6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86" h="67043">
                    <a:moveTo>
                      <a:pt x="0" y="0"/>
                    </a:moveTo>
                    <a:lnTo>
                      <a:pt x="0" y="67043"/>
                    </a:lnTo>
                  </a:path>
                </a:pathLst>
              </a:custGeom>
              <a:ln w="26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0" name="Forme libre : forme 59">
                <a:extLst>
                  <a:ext uri="{FF2B5EF4-FFF2-40B4-BE49-F238E27FC236}">
                    <a16:creationId xmlns:a16="http://schemas.microsoft.com/office/drawing/2014/main" id="{F9535DCF-66A9-D75B-4AC4-D80B0FA6D6D2}"/>
                  </a:ext>
                </a:extLst>
              </p:cNvPr>
              <p:cNvSpPr/>
              <p:nvPr/>
            </p:nvSpPr>
            <p:spPr>
              <a:xfrm>
                <a:off x="2181273" y="2981058"/>
                <a:ext cx="67843" cy="875"/>
              </a:xfrm>
              <a:custGeom>
                <a:avLst/>
                <a:gdLst>
                  <a:gd name="connsiteX0" fmla="*/ 67844 w 67843"/>
                  <a:gd name="connsiteY0" fmla="*/ 0 h 875"/>
                  <a:gd name="connsiteX1" fmla="*/ 0 w 67843"/>
                  <a:gd name="connsiteY1" fmla="*/ 0 h 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7843" h="875">
                    <a:moveTo>
                      <a:pt x="67844" y="0"/>
                    </a:moveTo>
                    <a:lnTo>
                      <a:pt x="0" y="0"/>
                    </a:lnTo>
                  </a:path>
                </a:pathLst>
              </a:custGeom>
              <a:ln w="26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61" name="Graphique 22">
              <a:extLst>
                <a:ext uri="{FF2B5EF4-FFF2-40B4-BE49-F238E27FC236}">
                  <a16:creationId xmlns:a16="http://schemas.microsoft.com/office/drawing/2014/main" id="{D1133837-BC3D-B01D-33AC-E3168B320D24}"/>
                </a:ext>
              </a:extLst>
            </p:cNvPr>
            <p:cNvGrpSpPr/>
            <p:nvPr/>
          </p:nvGrpSpPr>
          <p:grpSpPr>
            <a:xfrm>
              <a:off x="2108670" y="2667352"/>
              <a:ext cx="67843" cy="81766"/>
              <a:chOff x="2108670" y="2667352"/>
              <a:chExt cx="67843" cy="81766"/>
            </a:xfrm>
          </p:grpSpPr>
          <p:sp>
            <p:nvSpPr>
              <p:cNvPr id="62" name="Forme libre : forme 61">
                <a:extLst>
                  <a:ext uri="{FF2B5EF4-FFF2-40B4-BE49-F238E27FC236}">
                    <a16:creationId xmlns:a16="http://schemas.microsoft.com/office/drawing/2014/main" id="{F0B823FB-5BCC-006E-E8A4-90421B6284AC}"/>
                  </a:ext>
                </a:extLst>
              </p:cNvPr>
              <p:cNvSpPr/>
              <p:nvPr/>
            </p:nvSpPr>
            <p:spPr>
              <a:xfrm>
                <a:off x="2142592" y="2667352"/>
                <a:ext cx="886" cy="67034"/>
              </a:xfrm>
              <a:custGeom>
                <a:avLst/>
                <a:gdLst>
                  <a:gd name="connsiteX0" fmla="*/ 0 w 886"/>
                  <a:gd name="connsiteY0" fmla="*/ 0 h 67034"/>
                  <a:gd name="connsiteX1" fmla="*/ 0 w 886"/>
                  <a:gd name="connsiteY1" fmla="*/ 67034 h 6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86" h="67034">
                    <a:moveTo>
                      <a:pt x="0" y="0"/>
                    </a:moveTo>
                    <a:lnTo>
                      <a:pt x="0" y="67034"/>
                    </a:lnTo>
                  </a:path>
                </a:pathLst>
              </a:custGeom>
              <a:ln w="26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3" name="Forme libre : forme 62">
                <a:extLst>
                  <a:ext uri="{FF2B5EF4-FFF2-40B4-BE49-F238E27FC236}">
                    <a16:creationId xmlns:a16="http://schemas.microsoft.com/office/drawing/2014/main" id="{36FDA5CD-27AF-FA01-CA1A-43F133144983}"/>
                  </a:ext>
                </a:extLst>
              </p:cNvPr>
              <p:cNvSpPr/>
              <p:nvPr/>
            </p:nvSpPr>
            <p:spPr>
              <a:xfrm>
                <a:off x="2108670" y="2700870"/>
                <a:ext cx="67843" cy="875"/>
              </a:xfrm>
              <a:custGeom>
                <a:avLst/>
                <a:gdLst>
                  <a:gd name="connsiteX0" fmla="*/ 67844 w 67843"/>
                  <a:gd name="connsiteY0" fmla="*/ 0 h 875"/>
                  <a:gd name="connsiteX1" fmla="*/ 0 w 67843"/>
                  <a:gd name="connsiteY1" fmla="*/ 0 h 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7843" h="875">
                    <a:moveTo>
                      <a:pt x="67844" y="0"/>
                    </a:moveTo>
                    <a:lnTo>
                      <a:pt x="0" y="0"/>
                    </a:lnTo>
                  </a:path>
                </a:pathLst>
              </a:custGeom>
              <a:ln w="26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64" name="Graphique 22">
              <a:extLst>
                <a:ext uri="{FF2B5EF4-FFF2-40B4-BE49-F238E27FC236}">
                  <a16:creationId xmlns:a16="http://schemas.microsoft.com/office/drawing/2014/main" id="{AF4EE58B-8630-3504-44B3-1C9CC507D583}"/>
                </a:ext>
              </a:extLst>
            </p:cNvPr>
            <p:cNvGrpSpPr/>
            <p:nvPr/>
          </p:nvGrpSpPr>
          <p:grpSpPr>
            <a:xfrm>
              <a:off x="1359098" y="2419044"/>
              <a:ext cx="67843" cy="81766"/>
              <a:chOff x="1359098" y="2419044"/>
              <a:chExt cx="67843" cy="81766"/>
            </a:xfrm>
          </p:grpSpPr>
          <p:sp>
            <p:nvSpPr>
              <p:cNvPr id="65" name="Forme libre : forme 64">
                <a:extLst>
                  <a:ext uri="{FF2B5EF4-FFF2-40B4-BE49-F238E27FC236}">
                    <a16:creationId xmlns:a16="http://schemas.microsoft.com/office/drawing/2014/main" id="{7BF7FB15-3D04-D10E-D8E8-0097DED470EB}"/>
                  </a:ext>
                </a:extLst>
              </p:cNvPr>
              <p:cNvSpPr/>
              <p:nvPr/>
            </p:nvSpPr>
            <p:spPr>
              <a:xfrm>
                <a:off x="1393020" y="2419044"/>
                <a:ext cx="886" cy="67034"/>
              </a:xfrm>
              <a:custGeom>
                <a:avLst/>
                <a:gdLst>
                  <a:gd name="connsiteX0" fmla="*/ 0 w 886"/>
                  <a:gd name="connsiteY0" fmla="*/ 0 h 67034"/>
                  <a:gd name="connsiteX1" fmla="*/ 0 w 886"/>
                  <a:gd name="connsiteY1" fmla="*/ 67034 h 6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86" h="67034">
                    <a:moveTo>
                      <a:pt x="0" y="0"/>
                    </a:moveTo>
                    <a:lnTo>
                      <a:pt x="0" y="67034"/>
                    </a:lnTo>
                  </a:path>
                </a:pathLst>
              </a:custGeom>
              <a:ln w="26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6" name="Forme libre : forme 65">
                <a:extLst>
                  <a:ext uri="{FF2B5EF4-FFF2-40B4-BE49-F238E27FC236}">
                    <a16:creationId xmlns:a16="http://schemas.microsoft.com/office/drawing/2014/main" id="{5B4B1938-F305-08DC-40EC-6F13C48FB14C}"/>
                  </a:ext>
                </a:extLst>
              </p:cNvPr>
              <p:cNvSpPr/>
              <p:nvPr/>
            </p:nvSpPr>
            <p:spPr>
              <a:xfrm>
                <a:off x="1359098" y="2452561"/>
                <a:ext cx="67843" cy="875"/>
              </a:xfrm>
              <a:custGeom>
                <a:avLst/>
                <a:gdLst>
                  <a:gd name="connsiteX0" fmla="*/ 67844 w 67843"/>
                  <a:gd name="connsiteY0" fmla="*/ 0 h 875"/>
                  <a:gd name="connsiteX1" fmla="*/ 0 w 67843"/>
                  <a:gd name="connsiteY1" fmla="*/ 0 h 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7843" h="875">
                    <a:moveTo>
                      <a:pt x="67844" y="0"/>
                    </a:moveTo>
                    <a:lnTo>
                      <a:pt x="0" y="0"/>
                    </a:lnTo>
                  </a:path>
                </a:pathLst>
              </a:custGeom>
              <a:ln w="26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67" name="Graphique 22">
              <a:extLst>
                <a:ext uri="{FF2B5EF4-FFF2-40B4-BE49-F238E27FC236}">
                  <a16:creationId xmlns:a16="http://schemas.microsoft.com/office/drawing/2014/main" id="{71D80715-3181-D847-0DF3-11002FE22F9F}"/>
                </a:ext>
              </a:extLst>
            </p:cNvPr>
            <p:cNvGrpSpPr/>
            <p:nvPr/>
          </p:nvGrpSpPr>
          <p:grpSpPr>
            <a:xfrm>
              <a:off x="2611383" y="2406703"/>
              <a:ext cx="67852" cy="81766"/>
              <a:chOff x="2611383" y="2406703"/>
              <a:chExt cx="67852" cy="81766"/>
            </a:xfrm>
          </p:grpSpPr>
          <p:sp>
            <p:nvSpPr>
              <p:cNvPr id="68" name="Forme libre : forme 67">
                <a:extLst>
                  <a:ext uri="{FF2B5EF4-FFF2-40B4-BE49-F238E27FC236}">
                    <a16:creationId xmlns:a16="http://schemas.microsoft.com/office/drawing/2014/main" id="{C7AB11B1-9D61-4BB3-69C4-2E81A3039658}"/>
                  </a:ext>
                </a:extLst>
              </p:cNvPr>
              <p:cNvSpPr/>
              <p:nvPr/>
            </p:nvSpPr>
            <p:spPr>
              <a:xfrm>
                <a:off x="2645314" y="2406703"/>
                <a:ext cx="886" cy="67034"/>
              </a:xfrm>
              <a:custGeom>
                <a:avLst/>
                <a:gdLst>
                  <a:gd name="connsiteX0" fmla="*/ 0 w 886"/>
                  <a:gd name="connsiteY0" fmla="*/ 0 h 67034"/>
                  <a:gd name="connsiteX1" fmla="*/ 0 w 886"/>
                  <a:gd name="connsiteY1" fmla="*/ 67034 h 6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86" h="67034">
                    <a:moveTo>
                      <a:pt x="0" y="0"/>
                    </a:moveTo>
                    <a:lnTo>
                      <a:pt x="0" y="67034"/>
                    </a:lnTo>
                  </a:path>
                </a:pathLst>
              </a:custGeom>
              <a:ln w="26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9" name="Forme libre : forme 68">
                <a:extLst>
                  <a:ext uri="{FF2B5EF4-FFF2-40B4-BE49-F238E27FC236}">
                    <a16:creationId xmlns:a16="http://schemas.microsoft.com/office/drawing/2014/main" id="{5C98F263-6C18-1A12-ABB3-400AF745B6BD}"/>
                  </a:ext>
                </a:extLst>
              </p:cNvPr>
              <p:cNvSpPr/>
              <p:nvPr/>
            </p:nvSpPr>
            <p:spPr>
              <a:xfrm>
                <a:off x="2611383" y="2440221"/>
                <a:ext cx="67852" cy="875"/>
              </a:xfrm>
              <a:custGeom>
                <a:avLst/>
                <a:gdLst>
                  <a:gd name="connsiteX0" fmla="*/ 67853 w 67852"/>
                  <a:gd name="connsiteY0" fmla="*/ 0 h 875"/>
                  <a:gd name="connsiteX1" fmla="*/ 0 w 67852"/>
                  <a:gd name="connsiteY1" fmla="*/ 0 h 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7852" h="875">
                    <a:moveTo>
                      <a:pt x="67853" y="0"/>
                    </a:moveTo>
                    <a:lnTo>
                      <a:pt x="0" y="0"/>
                    </a:lnTo>
                  </a:path>
                </a:pathLst>
              </a:custGeom>
              <a:ln w="26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70" name="Graphique 22">
              <a:extLst>
                <a:ext uri="{FF2B5EF4-FFF2-40B4-BE49-F238E27FC236}">
                  <a16:creationId xmlns:a16="http://schemas.microsoft.com/office/drawing/2014/main" id="{28DAF51B-23DE-30BB-3073-95C1DEFBC3B2}"/>
                </a:ext>
              </a:extLst>
            </p:cNvPr>
            <p:cNvGrpSpPr/>
            <p:nvPr/>
          </p:nvGrpSpPr>
          <p:grpSpPr>
            <a:xfrm>
              <a:off x="855454" y="2947076"/>
              <a:ext cx="67852" cy="81766"/>
              <a:chOff x="855454" y="2947076"/>
              <a:chExt cx="67852" cy="81766"/>
            </a:xfrm>
          </p:grpSpPr>
          <p:sp>
            <p:nvSpPr>
              <p:cNvPr id="71" name="Forme libre : forme 70">
                <a:extLst>
                  <a:ext uri="{FF2B5EF4-FFF2-40B4-BE49-F238E27FC236}">
                    <a16:creationId xmlns:a16="http://schemas.microsoft.com/office/drawing/2014/main" id="{0B87E570-0D54-3748-38E3-B63C8690E9A7}"/>
                  </a:ext>
                </a:extLst>
              </p:cNvPr>
              <p:cNvSpPr/>
              <p:nvPr/>
            </p:nvSpPr>
            <p:spPr>
              <a:xfrm>
                <a:off x="889385" y="2947076"/>
                <a:ext cx="886" cy="67034"/>
              </a:xfrm>
              <a:custGeom>
                <a:avLst/>
                <a:gdLst>
                  <a:gd name="connsiteX0" fmla="*/ 0 w 886"/>
                  <a:gd name="connsiteY0" fmla="*/ 0 h 67034"/>
                  <a:gd name="connsiteX1" fmla="*/ 0 w 886"/>
                  <a:gd name="connsiteY1" fmla="*/ 67034 h 6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86" h="67034">
                    <a:moveTo>
                      <a:pt x="0" y="0"/>
                    </a:moveTo>
                    <a:lnTo>
                      <a:pt x="0" y="67034"/>
                    </a:lnTo>
                  </a:path>
                </a:pathLst>
              </a:custGeom>
              <a:ln w="26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72" name="Forme libre : forme 71">
                <a:extLst>
                  <a:ext uri="{FF2B5EF4-FFF2-40B4-BE49-F238E27FC236}">
                    <a16:creationId xmlns:a16="http://schemas.microsoft.com/office/drawing/2014/main" id="{B4D2F6DA-A0E4-3341-6818-68C63BA55122}"/>
                  </a:ext>
                </a:extLst>
              </p:cNvPr>
              <p:cNvSpPr/>
              <p:nvPr/>
            </p:nvSpPr>
            <p:spPr>
              <a:xfrm>
                <a:off x="855454" y="2980594"/>
                <a:ext cx="67852" cy="875"/>
              </a:xfrm>
              <a:custGeom>
                <a:avLst/>
                <a:gdLst>
                  <a:gd name="connsiteX0" fmla="*/ 67853 w 67852"/>
                  <a:gd name="connsiteY0" fmla="*/ 0 h 875"/>
                  <a:gd name="connsiteX1" fmla="*/ 0 w 67852"/>
                  <a:gd name="connsiteY1" fmla="*/ 0 h 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7852" h="875">
                    <a:moveTo>
                      <a:pt x="67853" y="0"/>
                    </a:moveTo>
                    <a:lnTo>
                      <a:pt x="0" y="0"/>
                    </a:lnTo>
                  </a:path>
                </a:pathLst>
              </a:custGeom>
              <a:ln w="26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73" name="Graphique 22">
              <a:extLst>
                <a:ext uri="{FF2B5EF4-FFF2-40B4-BE49-F238E27FC236}">
                  <a16:creationId xmlns:a16="http://schemas.microsoft.com/office/drawing/2014/main" id="{D21088FA-2F74-1F18-B476-4095B5A507C8}"/>
                </a:ext>
              </a:extLst>
            </p:cNvPr>
            <p:cNvGrpSpPr/>
            <p:nvPr/>
          </p:nvGrpSpPr>
          <p:grpSpPr>
            <a:xfrm>
              <a:off x="799612" y="2399697"/>
              <a:ext cx="67852" cy="81766"/>
              <a:chOff x="799612" y="2399697"/>
              <a:chExt cx="67852" cy="81766"/>
            </a:xfrm>
          </p:grpSpPr>
          <p:sp>
            <p:nvSpPr>
              <p:cNvPr id="74" name="Forme libre : forme 73">
                <a:extLst>
                  <a:ext uri="{FF2B5EF4-FFF2-40B4-BE49-F238E27FC236}">
                    <a16:creationId xmlns:a16="http://schemas.microsoft.com/office/drawing/2014/main" id="{335956D1-96B7-9B9F-37A8-EEEEA2730711}"/>
                  </a:ext>
                </a:extLst>
              </p:cNvPr>
              <p:cNvSpPr/>
              <p:nvPr/>
            </p:nvSpPr>
            <p:spPr>
              <a:xfrm>
                <a:off x="833543" y="2399697"/>
                <a:ext cx="886" cy="67034"/>
              </a:xfrm>
              <a:custGeom>
                <a:avLst/>
                <a:gdLst>
                  <a:gd name="connsiteX0" fmla="*/ 0 w 886"/>
                  <a:gd name="connsiteY0" fmla="*/ 0 h 67034"/>
                  <a:gd name="connsiteX1" fmla="*/ 0 w 886"/>
                  <a:gd name="connsiteY1" fmla="*/ 67034 h 6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86" h="67034">
                    <a:moveTo>
                      <a:pt x="0" y="0"/>
                    </a:moveTo>
                    <a:lnTo>
                      <a:pt x="0" y="67034"/>
                    </a:lnTo>
                  </a:path>
                </a:pathLst>
              </a:custGeom>
              <a:ln w="26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75" name="Forme libre : forme 74">
                <a:extLst>
                  <a:ext uri="{FF2B5EF4-FFF2-40B4-BE49-F238E27FC236}">
                    <a16:creationId xmlns:a16="http://schemas.microsoft.com/office/drawing/2014/main" id="{3B13C60A-6E44-21B0-A539-ACCE86ED7C61}"/>
                  </a:ext>
                </a:extLst>
              </p:cNvPr>
              <p:cNvSpPr/>
              <p:nvPr/>
            </p:nvSpPr>
            <p:spPr>
              <a:xfrm>
                <a:off x="799612" y="2433214"/>
                <a:ext cx="67852" cy="875"/>
              </a:xfrm>
              <a:custGeom>
                <a:avLst/>
                <a:gdLst>
                  <a:gd name="connsiteX0" fmla="*/ 67853 w 67852"/>
                  <a:gd name="connsiteY0" fmla="*/ 0 h 875"/>
                  <a:gd name="connsiteX1" fmla="*/ 0 w 67852"/>
                  <a:gd name="connsiteY1" fmla="*/ 0 h 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7852" h="875">
                    <a:moveTo>
                      <a:pt x="67853" y="0"/>
                    </a:moveTo>
                    <a:lnTo>
                      <a:pt x="0" y="0"/>
                    </a:lnTo>
                  </a:path>
                </a:pathLst>
              </a:custGeom>
              <a:ln w="26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76" name="Graphique 22">
              <a:extLst>
                <a:ext uri="{FF2B5EF4-FFF2-40B4-BE49-F238E27FC236}">
                  <a16:creationId xmlns:a16="http://schemas.microsoft.com/office/drawing/2014/main" id="{ED0576A1-8147-BF1A-4632-3BC497B63C38}"/>
                </a:ext>
              </a:extLst>
            </p:cNvPr>
            <p:cNvGrpSpPr/>
            <p:nvPr/>
          </p:nvGrpSpPr>
          <p:grpSpPr>
            <a:xfrm>
              <a:off x="2597201" y="3441032"/>
              <a:ext cx="67852" cy="81766"/>
              <a:chOff x="2597201" y="3441032"/>
              <a:chExt cx="67852" cy="81766"/>
            </a:xfrm>
          </p:grpSpPr>
          <p:sp>
            <p:nvSpPr>
              <p:cNvPr id="77" name="Forme libre : forme 76">
                <a:extLst>
                  <a:ext uri="{FF2B5EF4-FFF2-40B4-BE49-F238E27FC236}">
                    <a16:creationId xmlns:a16="http://schemas.microsoft.com/office/drawing/2014/main" id="{9233C26D-5838-F32B-199D-984AAECAC769}"/>
                  </a:ext>
                </a:extLst>
              </p:cNvPr>
              <p:cNvSpPr/>
              <p:nvPr/>
            </p:nvSpPr>
            <p:spPr>
              <a:xfrm>
                <a:off x="2631132" y="3441032"/>
                <a:ext cx="886" cy="67034"/>
              </a:xfrm>
              <a:custGeom>
                <a:avLst/>
                <a:gdLst>
                  <a:gd name="connsiteX0" fmla="*/ 0 w 886"/>
                  <a:gd name="connsiteY0" fmla="*/ 0 h 67034"/>
                  <a:gd name="connsiteX1" fmla="*/ 0 w 886"/>
                  <a:gd name="connsiteY1" fmla="*/ 67034 h 6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86" h="67034">
                    <a:moveTo>
                      <a:pt x="0" y="0"/>
                    </a:moveTo>
                    <a:lnTo>
                      <a:pt x="0" y="67034"/>
                    </a:lnTo>
                  </a:path>
                </a:pathLst>
              </a:custGeom>
              <a:ln w="26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78" name="Forme libre : forme 77">
                <a:extLst>
                  <a:ext uri="{FF2B5EF4-FFF2-40B4-BE49-F238E27FC236}">
                    <a16:creationId xmlns:a16="http://schemas.microsoft.com/office/drawing/2014/main" id="{D19B950B-961E-8098-B376-4142DAAC73A2}"/>
                  </a:ext>
                </a:extLst>
              </p:cNvPr>
              <p:cNvSpPr/>
              <p:nvPr/>
            </p:nvSpPr>
            <p:spPr>
              <a:xfrm>
                <a:off x="2597201" y="3474549"/>
                <a:ext cx="67852" cy="875"/>
              </a:xfrm>
              <a:custGeom>
                <a:avLst/>
                <a:gdLst>
                  <a:gd name="connsiteX0" fmla="*/ 67853 w 67852"/>
                  <a:gd name="connsiteY0" fmla="*/ 0 h 875"/>
                  <a:gd name="connsiteX1" fmla="*/ 0 w 67852"/>
                  <a:gd name="connsiteY1" fmla="*/ 0 h 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7852" h="875">
                    <a:moveTo>
                      <a:pt x="67853" y="0"/>
                    </a:moveTo>
                    <a:lnTo>
                      <a:pt x="0" y="0"/>
                    </a:lnTo>
                  </a:path>
                </a:pathLst>
              </a:custGeom>
              <a:ln w="26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  <p:grpSp>
        <p:nvGrpSpPr>
          <p:cNvPr id="79" name="Graphique 22">
            <a:extLst>
              <a:ext uri="{FF2B5EF4-FFF2-40B4-BE49-F238E27FC236}">
                <a16:creationId xmlns:a16="http://schemas.microsoft.com/office/drawing/2014/main" id="{ACC9A1E5-B346-86CB-4575-D032FBB653C5}"/>
              </a:ext>
            </a:extLst>
          </p:cNvPr>
          <p:cNvGrpSpPr/>
          <p:nvPr/>
        </p:nvGrpSpPr>
        <p:grpSpPr>
          <a:xfrm>
            <a:off x="1222808" y="2525132"/>
            <a:ext cx="1083130" cy="922969"/>
            <a:chOff x="1222808" y="2525132"/>
            <a:chExt cx="1083130" cy="922969"/>
          </a:xfrm>
        </p:grpSpPr>
        <p:grpSp>
          <p:nvGrpSpPr>
            <p:cNvPr id="80" name="Graphique 22">
              <a:extLst>
                <a:ext uri="{FF2B5EF4-FFF2-40B4-BE49-F238E27FC236}">
                  <a16:creationId xmlns:a16="http://schemas.microsoft.com/office/drawing/2014/main" id="{0432FC64-E46C-5A1B-0F77-6FD95BE3BD0C}"/>
                </a:ext>
              </a:extLst>
            </p:cNvPr>
            <p:cNvGrpSpPr/>
            <p:nvPr/>
          </p:nvGrpSpPr>
          <p:grpSpPr>
            <a:xfrm>
              <a:off x="1541094" y="2525132"/>
              <a:ext cx="495228" cy="922969"/>
              <a:chOff x="1541094" y="2525132"/>
              <a:chExt cx="495228" cy="922969"/>
            </a:xfrm>
          </p:grpSpPr>
          <p:sp>
            <p:nvSpPr>
              <p:cNvPr id="81" name="Forme libre : forme 80">
                <a:extLst>
                  <a:ext uri="{FF2B5EF4-FFF2-40B4-BE49-F238E27FC236}">
                    <a16:creationId xmlns:a16="http://schemas.microsoft.com/office/drawing/2014/main" id="{1DB74136-242B-EF16-A7E7-1D6F312BCE9C}"/>
                  </a:ext>
                </a:extLst>
              </p:cNvPr>
              <p:cNvSpPr/>
              <p:nvPr/>
            </p:nvSpPr>
            <p:spPr>
              <a:xfrm>
                <a:off x="1717344" y="3179421"/>
                <a:ext cx="136746" cy="102380"/>
              </a:xfrm>
              <a:custGeom>
                <a:avLst/>
                <a:gdLst>
                  <a:gd name="connsiteX0" fmla="*/ 136729 w 136746"/>
                  <a:gd name="connsiteY0" fmla="*/ 51496 h 102380"/>
                  <a:gd name="connsiteX1" fmla="*/ 67396 w 136746"/>
                  <a:gd name="connsiteY1" fmla="*/ 102380 h 102380"/>
                  <a:gd name="connsiteX2" fmla="*/ 448 w 136746"/>
                  <a:gd name="connsiteY2" fmla="*/ 58573 h 102380"/>
                  <a:gd name="connsiteX3" fmla="*/ 67396 w 136746"/>
                  <a:gd name="connsiteY3" fmla="*/ 612 h 102380"/>
                  <a:gd name="connsiteX4" fmla="*/ 136729 w 136746"/>
                  <a:gd name="connsiteY4" fmla="*/ 51496 h 102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746" h="102380">
                    <a:moveTo>
                      <a:pt x="136729" y="51496"/>
                    </a:moveTo>
                    <a:cubicBezTo>
                      <a:pt x="136366" y="76132"/>
                      <a:pt x="104367" y="102380"/>
                      <a:pt x="67396" y="102380"/>
                    </a:cubicBezTo>
                    <a:cubicBezTo>
                      <a:pt x="30425" y="102380"/>
                      <a:pt x="2468" y="83130"/>
                      <a:pt x="448" y="58573"/>
                    </a:cubicBezTo>
                    <a:cubicBezTo>
                      <a:pt x="-4366" y="-1"/>
                      <a:pt x="30416" y="612"/>
                      <a:pt x="67396" y="612"/>
                    </a:cubicBezTo>
                    <a:cubicBezTo>
                      <a:pt x="104358" y="612"/>
                      <a:pt x="137625" y="-9390"/>
                      <a:pt x="136729" y="51496"/>
                    </a:cubicBezTo>
                    <a:close/>
                  </a:path>
                </a:pathLst>
              </a:custGeom>
              <a:solidFill>
                <a:srgbClr val="5E514D"/>
              </a:solidFill>
              <a:ln w="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82" name="Forme libre : forme 81">
                <a:extLst>
                  <a:ext uri="{FF2B5EF4-FFF2-40B4-BE49-F238E27FC236}">
                    <a16:creationId xmlns:a16="http://schemas.microsoft.com/office/drawing/2014/main" id="{64CFEF1A-C852-4940-82DA-755A450160E3}"/>
                  </a:ext>
                </a:extLst>
              </p:cNvPr>
              <p:cNvSpPr/>
              <p:nvPr/>
            </p:nvSpPr>
            <p:spPr>
              <a:xfrm rot="-276683">
                <a:off x="1694149" y="3178189"/>
                <a:ext cx="187477" cy="48416"/>
              </a:xfrm>
              <a:custGeom>
                <a:avLst/>
                <a:gdLst>
                  <a:gd name="connsiteX0" fmla="*/ 187478 w 187477"/>
                  <a:gd name="connsiteY0" fmla="*/ 24208 h 48416"/>
                  <a:gd name="connsiteX1" fmla="*/ 93739 w 187477"/>
                  <a:gd name="connsiteY1" fmla="*/ 48416 h 48416"/>
                  <a:gd name="connsiteX2" fmla="*/ 0 w 187477"/>
                  <a:gd name="connsiteY2" fmla="*/ 24208 h 48416"/>
                  <a:gd name="connsiteX3" fmla="*/ 93739 w 187477"/>
                  <a:gd name="connsiteY3" fmla="*/ 0 h 48416"/>
                  <a:gd name="connsiteX4" fmla="*/ 187478 w 187477"/>
                  <a:gd name="connsiteY4" fmla="*/ 24208 h 48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477" h="48416">
                    <a:moveTo>
                      <a:pt x="187478" y="24208"/>
                    </a:moveTo>
                    <a:cubicBezTo>
                      <a:pt x="187478" y="37578"/>
                      <a:pt x="145509" y="48416"/>
                      <a:pt x="93739" y="48416"/>
                    </a:cubicBezTo>
                    <a:cubicBezTo>
                      <a:pt x="41968" y="48416"/>
                      <a:pt x="0" y="37578"/>
                      <a:pt x="0" y="24208"/>
                    </a:cubicBezTo>
                    <a:cubicBezTo>
                      <a:pt x="0" y="10838"/>
                      <a:pt x="41968" y="0"/>
                      <a:pt x="93739" y="0"/>
                    </a:cubicBezTo>
                    <a:cubicBezTo>
                      <a:pt x="145509" y="0"/>
                      <a:pt x="187478" y="10838"/>
                      <a:pt x="187478" y="24208"/>
                    </a:cubicBezTo>
                    <a:close/>
                  </a:path>
                </a:pathLst>
              </a:custGeom>
              <a:solidFill>
                <a:srgbClr val="5E514D"/>
              </a:solidFill>
              <a:ln w="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83" name="Forme libre : forme 82">
                <a:extLst>
                  <a:ext uri="{FF2B5EF4-FFF2-40B4-BE49-F238E27FC236}">
                    <a16:creationId xmlns:a16="http://schemas.microsoft.com/office/drawing/2014/main" id="{46A84983-C472-7615-1AF4-6D038F3E7A8A}"/>
                  </a:ext>
                </a:extLst>
              </p:cNvPr>
              <p:cNvSpPr/>
              <p:nvPr/>
            </p:nvSpPr>
            <p:spPr>
              <a:xfrm rot="-276683">
                <a:off x="1694149" y="3154761"/>
                <a:ext cx="187477" cy="48416"/>
              </a:xfrm>
              <a:custGeom>
                <a:avLst/>
                <a:gdLst>
                  <a:gd name="connsiteX0" fmla="*/ 187478 w 187477"/>
                  <a:gd name="connsiteY0" fmla="*/ 24208 h 48416"/>
                  <a:gd name="connsiteX1" fmla="*/ 93739 w 187477"/>
                  <a:gd name="connsiteY1" fmla="*/ 48416 h 48416"/>
                  <a:gd name="connsiteX2" fmla="*/ 0 w 187477"/>
                  <a:gd name="connsiteY2" fmla="*/ 24208 h 48416"/>
                  <a:gd name="connsiteX3" fmla="*/ 93739 w 187477"/>
                  <a:gd name="connsiteY3" fmla="*/ 0 h 48416"/>
                  <a:gd name="connsiteX4" fmla="*/ 187478 w 187477"/>
                  <a:gd name="connsiteY4" fmla="*/ 24208 h 48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477" h="48416">
                    <a:moveTo>
                      <a:pt x="187478" y="24208"/>
                    </a:moveTo>
                    <a:cubicBezTo>
                      <a:pt x="187478" y="37578"/>
                      <a:pt x="145509" y="48416"/>
                      <a:pt x="93739" y="48416"/>
                    </a:cubicBezTo>
                    <a:cubicBezTo>
                      <a:pt x="41968" y="48416"/>
                      <a:pt x="0" y="37578"/>
                      <a:pt x="0" y="24208"/>
                    </a:cubicBezTo>
                    <a:cubicBezTo>
                      <a:pt x="0" y="10838"/>
                      <a:pt x="41968" y="0"/>
                      <a:pt x="93739" y="0"/>
                    </a:cubicBezTo>
                    <a:cubicBezTo>
                      <a:pt x="145509" y="0"/>
                      <a:pt x="187478" y="10838"/>
                      <a:pt x="187478" y="24208"/>
                    </a:cubicBezTo>
                    <a:close/>
                  </a:path>
                </a:pathLst>
              </a:custGeom>
              <a:solidFill>
                <a:srgbClr val="5E514D"/>
              </a:solidFill>
              <a:ln w="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84" name="Forme libre : forme 83">
                <a:extLst>
                  <a:ext uri="{FF2B5EF4-FFF2-40B4-BE49-F238E27FC236}">
                    <a16:creationId xmlns:a16="http://schemas.microsoft.com/office/drawing/2014/main" id="{0E604CA3-03D6-7729-173D-C01364DA6021}"/>
                  </a:ext>
                </a:extLst>
              </p:cNvPr>
              <p:cNvSpPr/>
              <p:nvPr/>
            </p:nvSpPr>
            <p:spPr>
              <a:xfrm rot="-276683">
                <a:off x="1694148" y="3131332"/>
                <a:ext cx="187477" cy="48416"/>
              </a:xfrm>
              <a:custGeom>
                <a:avLst/>
                <a:gdLst>
                  <a:gd name="connsiteX0" fmla="*/ 187478 w 187477"/>
                  <a:gd name="connsiteY0" fmla="*/ 24208 h 48416"/>
                  <a:gd name="connsiteX1" fmla="*/ 93739 w 187477"/>
                  <a:gd name="connsiteY1" fmla="*/ 48416 h 48416"/>
                  <a:gd name="connsiteX2" fmla="*/ 0 w 187477"/>
                  <a:gd name="connsiteY2" fmla="*/ 24208 h 48416"/>
                  <a:gd name="connsiteX3" fmla="*/ 93739 w 187477"/>
                  <a:gd name="connsiteY3" fmla="*/ 0 h 48416"/>
                  <a:gd name="connsiteX4" fmla="*/ 187478 w 187477"/>
                  <a:gd name="connsiteY4" fmla="*/ 24208 h 48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477" h="48416">
                    <a:moveTo>
                      <a:pt x="187478" y="24208"/>
                    </a:moveTo>
                    <a:cubicBezTo>
                      <a:pt x="187478" y="37578"/>
                      <a:pt x="145509" y="48416"/>
                      <a:pt x="93739" y="48416"/>
                    </a:cubicBezTo>
                    <a:cubicBezTo>
                      <a:pt x="41968" y="48416"/>
                      <a:pt x="0" y="37578"/>
                      <a:pt x="0" y="24208"/>
                    </a:cubicBezTo>
                    <a:cubicBezTo>
                      <a:pt x="0" y="10838"/>
                      <a:pt x="41968" y="0"/>
                      <a:pt x="93739" y="0"/>
                    </a:cubicBezTo>
                    <a:cubicBezTo>
                      <a:pt x="145509" y="0"/>
                      <a:pt x="187478" y="10838"/>
                      <a:pt x="187478" y="24208"/>
                    </a:cubicBezTo>
                    <a:close/>
                  </a:path>
                </a:pathLst>
              </a:custGeom>
              <a:solidFill>
                <a:srgbClr val="5E514D"/>
              </a:solidFill>
              <a:ln w="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85" name="Forme libre : forme 84">
                <a:extLst>
                  <a:ext uri="{FF2B5EF4-FFF2-40B4-BE49-F238E27FC236}">
                    <a16:creationId xmlns:a16="http://schemas.microsoft.com/office/drawing/2014/main" id="{12268A00-9739-9D04-FD52-DEA9810D7C95}"/>
                  </a:ext>
                </a:extLst>
              </p:cNvPr>
              <p:cNvSpPr/>
              <p:nvPr/>
            </p:nvSpPr>
            <p:spPr>
              <a:xfrm rot="-276683">
                <a:off x="1694147" y="3107903"/>
                <a:ext cx="187477" cy="48416"/>
              </a:xfrm>
              <a:custGeom>
                <a:avLst/>
                <a:gdLst>
                  <a:gd name="connsiteX0" fmla="*/ 187478 w 187477"/>
                  <a:gd name="connsiteY0" fmla="*/ 24208 h 48416"/>
                  <a:gd name="connsiteX1" fmla="*/ 93739 w 187477"/>
                  <a:gd name="connsiteY1" fmla="*/ 48416 h 48416"/>
                  <a:gd name="connsiteX2" fmla="*/ 0 w 187477"/>
                  <a:gd name="connsiteY2" fmla="*/ 24208 h 48416"/>
                  <a:gd name="connsiteX3" fmla="*/ 93739 w 187477"/>
                  <a:gd name="connsiteY3" fmla="*/ 0 h 48416"/>
                  <a:gd name="connsiteX4" fmla="*/ 187478 w 187477"/>
                  <a:gd name="connsiteY4" fmla="*/ 24208 h 48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477" h="48416">
                    <a:moveTo>
                      <a:pt x="187478" y="24208"/>
                    </a:moveTo>
                    <a:cubicBezTo>
                      <a:pt x="187478" y="37578"/>
                      <a:pt x="145509" y="48416"/>
                      <a:pt x="93739" y="48416"/>
                    </a:cubicBezTo>
                    <a:cubicBezTo>
                      <a:pt x="41968" y="48416"/>
                      <a:pt x="0" y="37578"/>
                      <a:pt x="0" y="24208"/>
                    </a:cubicBezTo>
                    <a:cubicBezTo>
                      <a:pt x="0" y="10838"/>
                      <a:pt x="41968" y="0"/>
                      <a:pt x="93739" y="0"/>
                    </a:cubicBezTo>
                    <a:cubicBezTo>
                      <a:pt x="145509" y="0"/>
                      <a:pt x="187478" y="10838"/>
                      <a:pt x="187478" y="24208"/>
                    </a:cubicBezTo>
                    <a:close/>
                  </a:path>
                </a:pathLst>
              </a:custGeom>
              <a:solidFill>
                <a:srgbClr val="5E514D"/>
              </a:solidFill>
              <a:ln w="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grpSp>
            <p:nvGrpSpPr>
              <p:cNvPr id="86" name="Graphique 22">
                <a:extLst>
                  <a:ext uri="{FF2B5EF4-FFF2-40B4-BE49-F238E27FC236}">
                    <a16:creationId xmlns:a16="http://schemas.microsoft.com/office/drawing/2014/main" id="{8B119E32-A0DA-CC3F-2F2A-A6630688680D}"/>
                  </a:ext>
                </a:extLst>
              </p:cNvPr>
              <p:cNvGrpSpPr/>
              <p:nvPr/>
            </p:nvGrpSpPr>
            <p:grpSpPr>
              <a:xfrm>
                <a:off x="1708148" y="3138978"/>
                <a:ext cx="158199" cy="109676"/>
                <a:chOff x="1708148" y="3138978"/>
                <a:chExt cx="158199" cy="109676"/>
              </a:xfrm>
              <a:solidFill>
                <a:srgbClr val="786E64"/>
              </a:solidFill>
            </p:grpSpPr>
            <p:sp>
              <p:nvSpPr>
                <p:cNvPr id="87" name="Forme libre : forme 86">
                  <a:extLst>
                    <a:ext uri="{FF2B5EF4-FFF2-40B4-BE49-F238E27FC236}">
                      <a16:creationId xmlns:a16="http://schemas.microsoft.com/office/drawing/2014/main" id="{6DA60AF5-E57A-8529-C2C8-C0B32A16C468}"/>
                    </a:ext>
                  </a:extLst>
                </p:cNvPr>
                <p:cNvSpPr/>
                <p:nvPr/>
              </p:nvSpPr>
              <p:spPr>
                <a:xfrm>
                  <a:off x="1720028" y="3215505"/>
                  <a:ext cx="128423" cy="13388"/>
                </a:xfrm>
                <a:custGeom>
                  <a:avLst/>
                  <a:gdLst>
                    <a:gd name="connsiteX0" fmla="*/ 41941 w 128423"/>
                    <a:gd name="connsiteY0" fmla="*/ 13389 h 13388"/>
                    <a:gd name="connsiteX1" fmla="*/ 1007 w 128423"/>
                    <a:gd name="connsiteY1" fmla="*/ 10079 h 13388"/>
                    <a:gd name="connsiteX2" fmla="*/ 24 w 128423"/>
                    <a:gd name="connsiteY2" fmla="*/ 8642 h 13388"/>
                    <a:gd name="connsiteX3" fmla="*/ 1477 w 128423"/>
                    <a:gd name="connsiteY3" fmla="*/ 7670 h 13388"/>
                    <a:gd name="connsiteX4" fmla="*/ 69658 w 128423"/>
                    <a:gd name="connsiteY4" fmla="*/ 9798 h 13388"/>
                    <a:gd name="connsiteX5" fmla="*/ 126839 w 128423"/>
                    <a:gd name="connsiteY5" fmla="*/ 50 h 13388"/>
                    <a:gd name="connsiteX6" fmla="*/ 128372 w 128423"/>
                    <a:gd name="connsiteY6" fmla="*/ 883 h 13388"/>
                    <a:gd name="connsiteX7" fmla="*/ 127530 w 128423"/>
                    <a:gd name="connsiteY7" fmla="*/ 2398 h 13388"/>
                    <a:gd name="connsiteX8" fmla="*/ 69853 w 128423"/>
                    <a:gd name="connsiteY8" fmla="*/ 12233 h 13388"/>
                    <a:gd name="connsiteX9" fmla="*/ 41941 w 128423"/>
                    <a:gd name="connsiteY9" fmla="*/ 13389 h 1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8423" h="13388">
                      <a:moveTo>
                        <a:pt x="41941" y="13389"/>
                      </a:moveTo>
                      <a:cubicBezTo>
                        <a:pt x="26615" y="13389"/>
                        <a:pt x="12593" y="12277"/>
                        <a:pt x="1007" y="10079"/>
                      </a:cubicBezTo>
                      <a:cubicBezTo>
                        <a:pt x="334" y="9956"/>
                        <a:pt x="-109" y="9308"/>
                        <a:pt x="24" y="8642"/>
                      </a:cubicBezTo>
                      <a:cubicBezTo>
                        <a:pt x="148" y="7977"/>
                        <a:pt x="795" y="7539"/>
                        <a:pt x="1477" y="7670"/>
                      </a:cubicBezTo>
                      <a:cubicBezTo>
                        <a:pt x="19604" y="11103"/>
                        <a:pt x="43820" y="11856"/>
                        <a:pt x="69658" y="9798"/>
                      </a:cubicBezTo>
                      <a:cubicBezTo>
                        <a:pt x="90798" y="8117"/>
                        <a:pt x="110573" y="4745"/>
                        <a:pt x="126839" y="50"/>
                      </a:cubicBezTo>
                      <a:cubicBezTo>
                        <a:pt x="127495" y="-142"/>
                        <a:pt x="128186" y="234"/>
                        <a:pt x="128372" y="883"/>
                      </a:cubicBezTo>
                      <a:cubicBezTo>
                        <a:pt x="128567" y="1531"/>
                        <a:pt x="128186" y="2214"/>
                        <a:pt x="127530" y="2398"/>
                      </a:cubicBezTo>
                      <a:cubicBezTo>
                        <a:pt x="111105" y="7136"/>
                        <a:pt x="91162" y="10534"/>
                        <a:pt x="69853" y="12233"/>
                      </a:cubicBezTo>
                      <a:cubicBezTo>
                        <a:pt x="60262" y="13012"/>
                        <a:pt x="50875" y="13389"/>
                        <a:pt x="41941" y="13389"/>
                      </a:cubicBezTo>
                      <a:close/>
                    </a:path>
                  </a:pathLst>
                </a:custGeom>
                <a:solidFill>
                  <a:srgbClr val="786E64"/>
                </a:solidFill>
                <a:ln w="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88" name="Forme libre : forme 87">
                  <a:extLst>
                    <a:ext uri="{FF2B5EF4-FFF2-40B4-BE49-F238E27FC236}">
                      <a16:creationId xmlns:a16="http://schemas.microsoft.com/office/drawing/2014/main" id="{1596A5E8-4E67-3582-DB7B-4693E240BC6F}"/>
                    </a:ext>
                  </a:extLst>
                </p:cNvPr>
                <p:cNvSpPr/>
                <p:nvPr/>
              </p:nvSpPr>
              <p:spPr>
                <a:xfrm>
                  <a:off x="1711070" y="3185666"/>
                  <a:ext cx="155277" cy="19773"/>
                </a:xfrm>
                <a:custGeom>
                  <a:avLst/>
                  <a:gdLst>
                    <a:gd name="connsiteX0" fmla="*/ 51156 w 155277"/>
                    <a:gd name="connsiteY0" fmla="*/ 19774 h 19773"/>
                    <a:gd name="connsiteX1" fmla="*/ 898 w 155277"/>
                    <a:gd name="connsiteY1" fmla="*/ 14396 h 19773"/>
                    <a:gd name="connsiteX2" fmla="*/ 47 w 155277"/>
                    <a:gd name="connsiteY2" fmla="*/ 12881 h 19773"/>
                    <a:gd name="connsiteX3" fmla="*/ 1581 w 155277"/>
                    <a:gd name="connsiteY3" fmla="*/ 12041 h 19773"/>
                    <a:gd name="connsiteX4" fmla="*/ 78616 w 155277"/>
                    <a:gd name="connsiteY4" fmla="*/ 16218 h 19773"/>
                    <a:gd name="connsiteX5" fmla="*/ 153516 w 155277"/>
                    <a:gd name="connsiteY5" fmla="*/ 112 h 19773"/>
                    <a:gd name="connsiteX6" fmla="*/ 155165 w 155277"/>
                    <a:gd name="connsiteY6" fmla="*/ 708 h 19773"/>
                    <a:gd name="connsiteX7" fmla="*/ 154562 w 155277"/>
                    <a:gd name="connsiteY7" fmla="*/ 2337 h 19773"/>
                    <a:gd name="connsiteX8" fmla="*/ 78820 w 155277"/>
                    <a:gd name="connsiteY8" fmla="*/ 18653 h 19773"/>
                    <a:gd name="connsiteX9" fmla="*/ 51156 w 155277"/>
                    <a:gd name="connsiteY9" fmla="*/ 19774 h 1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5277" h="19773">
                      <a:moveTo>
                        <a:pt x="51156" y="19774"/>
                      </a:moveTo>
                      <a:cubicBezTo>
                        <a:pt x="31248" y="19774"/>
                        <a:pt x="13449" y="17926"/>
                        <a:pt x="898" y="14396"/>
                      </a:cubicBezTo>
                      <a:cubicBezTo>
                        <a:pt x="242" y="14213"/>
                        <a:pt x="-139" y="13529"/>
                        <a:pt x="47" y="12881"/>
                      </a:cubicBezTo>
                      <a:cubicBezTo>
                        <a:pt x="233" y="12233"/>
                        <a:pt x="916" y="11857"/>
                        <a:pt x="1581" y="12041"/>
                      </a:cubicBezTo>
                      <a:cubicBezTo>
                        <a:pt x="19468" y="17076"/>
                        <a:pt x="48258" y="18635"/>
                        <a:pt x="78616" y="16218"/>
                      </a:cubicBezTo>
                      <a:cubicBezTo>
                        <a:pt x="108638" y="13827"/>
                        <a:pt x="136639" y="7810"/>
                        <a:pt x="153516" y="112"/>
                      </a:cubicBezTo>
                      <a:cubicBezTo>
                        <a:pt x="154136" y="-168"/>
                        <a:pt x="154872" y="94"/>
                        <a:pt x="155165" y="708"/>
                      </a:cubicBezTo>
                      <a:cubicBezTo>
                        <a:pt x="155448" y="1321"/>
                        <a:pt x="155182" y="2048"/>
                        <a:pt x="154562" y="2337"/>
                      </a:cubicBezTo>
                      <a:cubicBezTo>
                        <a:pt x="137437" y="10140"/>
                        <a:pt x="109117" y="16244"/>
                        <a:pt x="78820" y="18653"/>
                      </a:cubicBezTo>
                      <a:cubicBezTo>
                        <a:pt x="69362" y="19406"/>
                        <a:pt x="60047" y="19774"/>
                        <a:pt x="51156" y="19774"/>
                      </a:cubicBezTo>
                      <a:close/>
                    </a:path>
                  </a:pathLst>
                </a:custGeom>
                <a:solidFill>
                  <a:srgbClr val="786E64"/>
                </a:solidFill>
                <a:ln w="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89" name="Forme libre : forme 88">
                  <a:extLst>
                    <a:ext uri="{FF2B5EF4-FFF2-40B4-BE49-F238E27FC236}">
                      <a16:creationId xmlns:a16="http://schemas.microsoft.com/office/drawing/2014/main" id="{A3766182-4925-975B-93B2-148031D2131D}"/>
                    </a:ext>
                  </a:extLst>
                </p:cNvPr>
                <p:cNvSpPr/>
                <p:nvPr/>
              </p:nvSpPr>
              <p:spPr>
                <a:xfrm>
                  <a:off x="1708148" y="3162229"/>
                  <a:ext cx="158199" cy="19800"/>
                </a:xfrm>
                <a:custGeom>
                  <a:avLst/>
                  <a:gdLst>
                    <a:gd name="connsiteX0" fmla="*/ 53821 w 158199"/>
                    <a:gd name="connsiteY0" fmla="*/ 19800 h 19800"/>
                    <a:gd name="connsiteX1" fmla="*/ 851 w 158199"/>
                    <a:gd name="connsiteY1" fmla="*/ 13503 h 19800"/>
                    <a:gd name="connsiteX2" fmla="*/ 62 w 158199"/>
                    <a:gd name="connsiteY2" fmla="*/ 11953 h 19800"/>
                    <a:gd name="connsiteX3" fmla="*/ 1631 w 158199"/>
                    <a:gd name="connsiteY3" fmla="*/ 11173 h 19800"/>
                    <a:gd name="connsiteX4" fmla="*/ 81538 w 158199"/>
                    <a:gd name="connsiteY4" fmla="*/ 16218 h 19800"/>
                    <a:gd name="connsiteX5" fmla="*/ 156438 w 158199"/>
                    <a:gd name="connsiteY5" fmla="*/ 112 h 19800"/>
                    <a:gd name="connsiteX6" fmla="*/ 158087 w 158199"/>
                    <a:gd name="connsiteY6" fmla="*/ 708 h 19800"/>
                    <a:gd name="connsiteX7" fmla="*/ 157484 w 158199"/>
                    <a:gd name="connsiteY7" fmla="*/ 2337 h 19800"/>
                    <a:gd name="connsiteX8" fmla="*/ 81742 w 158199"/>
                    <a:gd name="connsiteY8" fmla="*/ 18653 h 19800"/>
                    <a:gd name="connsiteX9" fmla="*/ 53821 w 158199"/>
                    <a:gd name="connsiteY9" fmla="*/ 19800 h 19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8199" h="19800">
                      <a:moveTo>
                        <a:pt x="53821" y="19800"/>
                      </a:moveTo>
                      <a:cubicBezTo>
                        <a:pt x="32326" y="19800"/>
                        <a:pt x="13508" y="17628"/>
                        <a:pt x="851" y="13503"/>
                      </a:cubicBezTo>
                      <a:cubicBezTo>
                        <a:pt x="204" y="13293"/>
                        <a:pt x="-151" y="12601"/>
                        <a:pt x="62" y="11953"/>
                      </a:cubicBezTo>
                      <a:cubicBezTo>
                        <a:pt x="274" y="11314"/>
                        <a:pt x="975" y="10963"/>
                        <a:pt x="1631" y="11173"/>
                      </a:cubicBezTo>
                      <a:cubicBezTo>
                        <a:pt x="19252" y="16919"/>
                        <a:pt x="49123" y="18802"/>
                        <a:pt x="81538" y="16218"/>
                      </a:cubicBezTo>
                      <a:cubicBezTo>
                        <a:pt x="111560" y="13827"/>
                        <a:pt x="139561" y="7810"/>
                        <a:pt x="156438" y="112"/>
                      </a:cubicBezTo>
                      <a:cubicBezTo>
                        <a:pt x="157058" y="-168"/>
                        <a:pt x="157794" y="94"/>
                        <a:pt x="158087" y="708"/>
                      </a:cubicBezTo>
                      <a:cubicBezTo>
                        <a:pt x="158370" y="1321"/>
                        <a:pt x="158104" y="2048"/>
                        <a:pt x="157484" y="2337"/>
                      </a:cubicBezTo>
                      <a:cubicBezTo>
                        <a:pt x="140350" y="10140"/>
                        <a:pt x="112039" y="16244"/>
                        <a:pt x="81742" y="18653"/>
                      </a:cubicBezTo>
                      <a:cubicBezTo>
                        <a:pt x="72134" y="19432"/>
                        <a:pt x="62747" y="19800"/>
                        <a:pt x="53821" y="19800"/>
                      </a:cubicBezTo>
                      <a:close/>
                    </a:path>
                  </a:pathLst>
                </a:custGeom>
                <a:solidFill>
                  <a:srgbClr val="786E64"/>
                </a:solidFill>
                <a:ln w="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90" name="Forme libre : forme 89">
                  <a:extLst>
                    <a:ext uri="{FF2B5EF4-FFF2-40B4-BE49-F238E27FC236}">
                      <a16:creationId xmlns:a16="http://schemas.microsoft.com/office/drawing/2014/main" id="{24532E84-6A14-22D3-B8E8-CAD10EE52F77}"/>
                    </a:ext>
                  </a:extLst>
                </p:cNvPr>
                <p:cNvSpPr/>
                <p:nvPr/>
              </p:nvSpPr>
              <p:spPr>
                <a:xfrm>
                  <a:off x="1716547" y="3138978"/>
                  <a:ext cx="149409" cy="19614"/>
                </a:xfrm>
                <a:custGeom>
                  <a:avLst/>
                  <a:gdLst>
                    <a:gd name="connsiteX0" fmla="*/ 45590 w 149409"/>
                    <a:gd name="connsiteY0" fmla="*/ 19615 h 19614"/>
                    <a:gd name="connsiteX1" fmla="*/ 970 w 149409"/>
                    <a:gd name="connsiteY1" fmla="*/ 15603 h 19614"/>
                    <a:gd name="connsiteX2" fmla="*/ 30 w 149409"/>
                    <a:gd name="connsiteY2" fmla="*/ 14141 h 19614"/>
                    <a:gd name="connsiteX3" fmla="*/ 1511 w 149409"/>
                    <a:gd name="connsiteY3" fmla="*/ 13213 h 19614"/>
                    <a:gd name="connsiteX4" fmla="*/ 73139 w 149409"/>
                    <a:gd name="connsiteY4" fmla="*/ 16041 h 19614"/>
                    <a:gd name="connsiteX5" fmla="*/ 147658 w 149409"/>
                    <a:gd name="connsiteY5" fmla="*/ 111 h 19614"/>
                    <a:gd name="connsiteX6" fmla="*/ 149298 w 149409"/>
                    <a:gd name="connsiteY6" fmla="*/ 715 h 19614"/>
                    <a:gd name="connsiteX7" fmla="*/ 148686 w 149409"/>
                    <a:gd name="connsiteY7" fmla="*/ 2335 h 19614"/>
                    <a:gd name="connsiteX8" fmla="*/ 73343 w 149409"/>
                    <a:gd name="connsiteY8" fmla="*/ 18476 h 19614"/>
                    <a:gd name="connsiteX9" fmla="*/ 45590 w 149409"/>
                    <a:gd name="connsiteY9" fmla="*/ 19615 h 19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9409" h="19614">
                      <a:moveTo>
                        <a:pt x="45590" y="19615"/>
                      </a:moveTo>
                      <a:cubicBezTo>
                        <a:pt x="28536" y="19615"/>
                        <a:pt x="13025" y="18248"/>
                        <a:pt x="970" y="15603"/>
                      </a:cubicBezTo>
                      <a:cubicBezTo>
                        <a:pt x="305" y="15455"/>
                        <a:pt x="-120" y="14806"/>
                        <a:pt x="30" y="14141"/>
                      </a:cubicBezTo>
                      <a:cubicBezTo>
                        <a:pt x="181" y="13484"/>
                        <a:pt x="846" y="13064"/>
                        <a:pt x="1511" y="13213"/>
                      </a:cubicBezTo>
                      <a:cubicBezTo>
                        <a:pt x="19646" y="17198"/>
                        <a:pt x="45750" y="18222"/>
                        <a:pt x="73139" y="16041"/>
                      </a:cubicBezTo>
                      <a:cubicBezTo>
                        <a:pt x="102895" y="13668"/>
                        <a:pt x="130754" y="7712"/>
                        <a:pt x="147658" y="111"/>
                      </a:cubicBezTo>
                      <a:cubicBezTo>
                        <a:pt x="148278" y="-170"/>
                        <a:pt x="149014" y="102"/>
                        <a:pt x="149298" y="715"/>
                      </a:cubicBezTo>
                      <a:cubicBezTo>
                        <a:pt x="149581" y="1328"/>
                        <a:pt x="149306" y="2055"/>
                        <a:pt x="148686" y="2335"/>
                      </a:cubicBezTo>
                      <a:cubicBezTo>
                        <a:pt x="131534" y="10051"/>
                        <a:pt x="103365" y="16085"/>
                        <a:pt x="73343" y="18476"/>
                      </a:cubicBezTo>
                      <a:cubicBezTo>
                        <a:pt x="63850" y="19238"/>
                        <a:pt x="54508" y="19615"/>
                        <a:pt x="45590" y="19615"/>
                      </a:cubicBezTo>
                      <a:close/>
                    </a:path>
                  </a:pathLst>
                </a:custGeom>
                <a:solidFill>
                  <a:srgbClr val="786E64"/>
                </a:solidFill>
                <a:ln w="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sp>
            <p:nvSpPr>
              <p:cNvPr id="91" name="Forme libre : forme 90">
                <a:extLst>
                  <a:ext uri="{FF2B5EF4-FFF2-40B4-BE49-F238E27FC236}">
                    <a16:creationId xmlns:a16="http://schemas.microsoft.com/office/drawing/2014/main" id="{6A99C128-9314-63CC-D7F6-910432C31696}"/>
                  </a:ext>
                </a:extLst>
              </p:cNvPr>
              <p:cNvSpPr/>
              <p:nvPr/>
            </p:nvSpPr>
            <p:spPr>
              <a:xfrm>
                <a:off x="1541094" y="2525132"/>
                <a:ext cx="495228" cy="622002"/>
              </a:xfrm>
              <a:custGeom>
                <a:avLst/>
                <a:gdLst>
                  <a:gd name="connsiteX0" fmla="*/ 118657 w 495228"/>
                  <a:gd name="connsiteY0" fmla="*/ 504700 h 622002"/>
                  <a:gd name="connsiteX1" fmla="*/ 87412 w 495228"/>
                  <a:gd name="connsiteY1" fmla="*/ 444418 h 622002"/>
                  <a:gd name="connsiteX2" fmla="*/ 413 w 495228"/>
                  <a:gd name="connsiteY2" fmla="*/ 222199 h 622002"/>
                  <a:gd name="connsiteX3" fmla="*/ 256552 w 495228"/>
                  <a:gd name="connsiteY3" fmla="*/ 944 h 622002"/>
                  <a:gd name="connsiteX4" fmla="*/ 494201 w 495228"/>
                  <a:gd name="connsiteY4" fmla="*/ 248176 h 622002"/>
                  <a:gd name="connsiteX5" fmla="*/ 398427 w 495228"/>
                  <a:gd name="connsiteY5" fmla="*/ 442141 h 622002"/>
                  <a:gd name="connsiteX6" fmla="*/ 348718 w 495228"/>
                  <a:gd name="connsiteY6" fmla="*/ 529161 h 622002"/>
                  <a:gd name="connsiteX7" fmla="*/ 247609 w 495228"/>
                  <a:gd name="connsiteY7" fmla="*/ 621856 h 622002"/>
                  <a:gd name="connsiteX8" fmla="*/ 118657 w 495228"/>
                  <a:gd name="connsiteY8" fmla="*/ 504700 h 62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5228" h="622002">
                    <a:moveTo>
                      <a:pt x="118657" y="504700"/>
                    </a:moveTo>
                    <a:cubicBezTo>
                      <a:pt x="112391" y="482769"/>
                      <a:pt x="101745" y="462267"/>
                      <a:pt x="87412" y="444418"/>
                    </a:cubicBezTo>
                    <a:cubicBezTo>
                      <a:pt x="56690" y="406163"/>
                      <a:pt x="6583" y="328373"/>
                      <a:pt x="413" y="222199"/>
                    </a:cubicBezTo>
                    <a:cubicBezTo>
                      <a:pt x="-8557" y="67759"/>
                      <a:pt x="130065" y="-9557"/>
                      <a:pt x="256552" y="944"/>
                    </a:cubicBezTo>
                    <a:cubicBezTo>
                      <a:pt x="383048" y="11445"/>
                      <a:pt x="507860" y="104499"/>
                      <a:pt x="494201" y="248176"/>
                    </a:cubicBezTo>
                    <a:cubicBezTo>
                      <a:pt x="485789" y="336580"/>
                      <a:pt x="435717" y="403631"/>
                      <a:pt x="398427" y="442141"/>
                    </a:cubicBezTo>
                    <a:cubicBezTo>
                      <a:pt x="374752" y="466593"/>
                      <a:pt x="357866" y="496546"/>
                      <a:pt x="348718" y="529161"/>
                    </a:cubicBezTo>
                    <a:cubicBezTo>
                      <a:pt x="337532" y="569080"/>
                      <a:pt x="310896" y="618826"/>
                      <a:pt x="247609" y="621856"/>
                    </a:cubicBezTo>
                    <a:cubicBezTo>
                      <a:pt x="165715" y="625771"/>
                      <a:pt x="131705" y="550347"/>
                      <a:pt x="118657" y="5047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7062"/>
                  </a:gs>
                  <a:gs pos="50000">
                    <a:srgbClr val="FE8178"/>
                  </a:gs>
                  <a:gs pos="100000">
                    <a:srgbClr val="FF928E"/>
                  </a:gs>
                </a:gsLst>
                <a:lin ang="16518517" scaled="1"/>
              </a:gradFill>
              <a:ln w="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2" name="Forme libre : forme 91">
                <a:extLst>
                  <a:ext uri="{FF2B5EF4-FFF2-40B4-BE49-F238E27FC236}">
                    <a16:creationId xmlns:a16="http://schemas.microsoft.com/office/drawing/2014/main" id="{2D17817E-4452-2270-B30A-7A1B43F78844}"/>
                  </a:ext>
                </a:extLst>
              </p:cNvPr>
              <p:cNvSpPr/>
              <p:nvPr/>
            </p:nvSpPr>
            <p:spPr>
              <a:xfrm>
                <a:off x="1809531" y="2822771"/>
                <a:ext cx="54397" cy="298002"/>
              </a:xfrm>
              <a:custGeom>
                <a:avLst/>
                <a:gdLst>
                  <a:gd name="connsiteX0" fmla="*/ 99 w 54397"/>
                  <a:gd name="connsiteY0" fmla="*/ 293406 h 298002"/>
                  <a:gd name="connsiteX1" fmla="*/ 44356 w 54397"/>
                  <a:gd name="connsiteY1" fmla="*/ 8970 h 298002"/>
                  <a:gd name="connsiteX2" fmla="*/ 50897 w 54397"/>
                  <a:gd name="connsiteY2" fmla="*/ 159 h 298002"/>
                  <a:gd name="connsiteX3" fmla="*/ 54124 w 54397"/>
                  <a:gd name="connsiteY3" fmla="*/ 12622 h 298002"/>
                  <a:gd name="connsiteX4" fmla="*/ 54044 w 54397"/>
                  <a:gd name="connsiteY4" fmla="*/ 13130 h 298002"/>
                  <a:gd name="connsiteX5" fmla="*/ 3626 w 54397"/>
                  <a:gd name="connsiteY5" fmla="*/ 294921 h 298002"/>
                  <a:gd name="connsiteX6" fmla="*/ 1198 w 54397"/>
                  <a:gd name="connsiteY6" fmla="*/ 297907 h 298002"/>
                  <a:gd name="connsiteX7" fmla="*/ 99 w 54397"/>
                  <a:gd name="connsiteY7" fmla="*/ 293406 h 29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397" h="298002">
                    <a:moveTo>
                      <a:pt x="99" y="293406"/>
                    </a:moveTo>
                    <a:lnTo>
                      <a:pt x="44356" y="8970"/>
                    </a:lnTo>
                    <a:cubicBezTo>
                      <a:pt x="45269" y="3093"/>
                      <a:pt x="48194" y="-857"/>
                      <a:pt x="50897" y="159"/>
                    </a:cubicBezTo>
                    <a:cubicBezTo>
                      <a:pt x="53592" y="1166"/>
                      <a:pt x="55037" y="6745"/>
                      <a:pt x="54124" y="12622"/>
                    </a:cubicBezTo>
                    <a:cubicBezTo>
                      <a:pt x="54097" y="12780"/>
                      <a:pt x="54071" y="12972"/>
                      <a:pt x="54044" y="13130"/>
                    </a:cubicBezTo>
                    <a:lnTo>
                      <a:pt x="3626" y="294921"/>
                    </a:lnTo>
                    <a:cubicBezTo>
                      <a:pt x="3245" y="297040"/>
                      <a:pt x="2155" y="298380"/>
                      <a:pt x="1198" y="297907"/>
                    </a:cubicBezTo>
                    <a:cubicBezTo>
                      <a:pt x="258" y="297461"/>
                      <a:pt x="-220" y="295464"/>
                      <a:pt x="99" y="293406"/>
                    </a:cubicBezTo>
                    <a:close/>
                  </a:path>
                </a:pathLst>
              </a:custGeom>
              <a:gradFill>
                <a:gsLst>
                  <a:gs pos="0">
                    <a:srgbClr val="E1473D"/>
                  </a:gs>
                  <a:gs pos="50000">
                    <a:srgbClr val="E5534B"/>
                  </a:gs>
                  <a:gs pos="100000">
                    <a:srgbClr val="E9605A"/>
                  </a:gs>
                </a:gsLst>
                <a:lin ang="5291815" scaled="1"/>
              </a:gradFill>
              <a:ln w="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3" name="Forme libre : forme 92">
                <a:extLst>
                  <a:ext uri="{FF2B5EF4-FFF2-40B4-BE49-F238E27FC236}">
                    <a16:creationId xmlns:a16="http://schemas.microsoft.com/office/drawing/2014/main" id="{4C5B31FC-9634-37D9-9589-E0970F6FB368}"/>
                  </a:ext>
                </a:extLst>
              </p:cNvPr>
              <p:cNvSpPr/>
              <p:nvPr/>
            </p:nvSpPr>
            <p:spPr>
              <a:xfrm>
                <a:off x="1709390" y="2825031"/>
                <a:ext cx="54397" cy="298002"/>
              </a:xfrm>
              <a:custGeom>
                <a:avLst/>
                <a:gdLst>
                  <a:gd name="connsiteX0" fmla="*/ 54299 w 54397"/>
                  <a:gd name="connsiteY0" fmla="*/ 293406 h 298002"/>
                  <a:gd name="connsiteX1" fmla="*/ 10042 w 54397"/>
                  <a:gd name="connsiteY1" fmla="*/ 8970 h 298002"/>
                  <a:gd name="connsiteX2" fmla="*/ 3500 w 54397"/>
                  <a:gd name="connsiteY2" fmla="*/ 159 h 298002"/>
                  <a:gd name="connsiteX3" fmla="*/ 274 w 54397"/>
                  <a:gd name="connsiteY3" fmla="*/ 12622 h 298002"/>
                  <a:gd name="connsiteX4" fmla="*/ 354 w 54397"/>
                  <a:gd name="connsiteY4" fmla="*/ 13130 h 298002"/>
                  <a:gd name="connsiteX5" fmla="*/ 50771 w 54397"/>
                  <a:gd name="connsiteY5" fmla="*/ 294921 h 298002"/>
                  <a:gd name="connsiteX6" fmla="*/ 53200 w 54397"/>
                  <a:gd name="connsiteY6" fmla="*/ 297907 h 298002"/>
                  <a:gd name="connsiteX7" fmla="*/ 54299 w 54397"/>
                  <a:gd name="connsiteY7" fmla="*/ 293406 h 29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397" h="298002">
                    <a:moveTo>
                      <a:pt x="54299" y="293406"/>
                    </a:moveTo>
                    <a:lnTo>
                      <a:pt x="10042" y="8970"/>
                    </a:lnTo>
                    <a:cubicBezTo>
                      <a:pt x="9129" y="3093"/>
                      <a:pt x="6204" y="-857"/>
                      <a:pt x="3500" y="159"/>
                    </a:cubicBezTo>
                    <a:cubicBezTo>
                      <a:pt x="806" y="1167"/>
                      <a:pt x="-639" y="6745"/>
                      <a:pt x="274" y="12622"/>
                    </a:cubicBezTo>
                    <a:cubicBezTo>
                      <a:pt x="300" y="12780"/>
                      <a:pt x="327" y="12972"/>
                      <a:pt x="354" y="13130"/>
                    </a:cubicBezTo>
                    <a:lnTo>
                      <a:pt x="50771" y="294921"/>
                    </a:lnTo>
                    <a:cubicBezTo>
                      <a:pt x="51152" y="297040"/>
                      <a:pt x="52243" y="298380"/>
                      <a:pt x="53200" y="297907"/>
                    </a:cubicBezTo>
                    <a:cubicBezTo>
                      <a:pt x="54139" y="297452"/>
                      <a:pt x="54618" y="295464"/>
                      <a:pt x="54299" y="293406"/>
                    </a:cubicBezTo>
                    <a:close/>
                  </a:path>
                </a:pathLst>
              </a:custGeom>
              <a:gradFill>
                <a:gsLst>
                  <a:gs pos="0">
                    <a:srgbClr val="E1473D"/>
                  </a:gs>
                  <a:gs pos="50000">
                    <a:srgbClr val="E5534B"/>
                  </a:gs>
                  <a:gs pos="100000">
                    <a:srgbClr val="E9605A"/>
                  </a:gs>
                </a:gsLst>
                <a:lin ang="5291869" scaled="1"/>
              </a:gradFill>
              <a:ln w="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4" name="Forme libre : forme 93">
                <a:extLst>
                  <a:ext uri="{FF2B5EF4-FFF2-40B4-BE49-F238E27FC236}">
                    <a16:creationId xmlns:a16="http://schemas.microsoft.com/office/drawing/2014/main" id="{6D4B3B41-31F4-CBB8-8328-79A9458B6622}"/>
                  </a:ext>
                </a:extLst>
              </p:cNvPr>
              <p:cNvSpPr/>
              <p:nvPr/>
            </p:nvSpPr>
            <p:spPr>
              <a:xfrm>
                <a:off x="1723707" y="2772917"/>
                <a:ext cx="130379" cy="69806"/>
              </a:xfrm>
              <a:custGeom>
                <a:avLst/>
                <a:gdLst>
                  <a:gd name="connsiteX0" fmla="*/ 129870 w 130379"/>
                  <a:gd name="connsiteY0" fmla="*/ 34407 h 69806"/>
                  <a:gd name="connsiteX1" fmla="*/ 124064 w 130379"/>
                  <a:gd name="connsiteY1" fmla="*/ 32918 h 69806"/>
                  <a:gd name="connsiteX2" fmla="*/ 99422 w 130379"/>
                  <a:gd name="connsiteY2" fmla="*/ 44295 h 69806"/>
                  <a:gd name="connsiteX3" fmla="*/ 90869 w 130379"/>
                  <a:gd name="connsiteY3" fmla="*/ 20210 h 69806"/>
                  <a:gd name="connsiteX4" fmla="*/ 87873 w 130379"/>
                  <a:gd name="connsiteY4" fmla="*/ 17232 h 69806"/>
                  <a:gd name="connsiteX5" fmla="*/ 80303 w 130379"/>
                  <a:gd name="connsiteY5" fmla="*/ 19535 h 69806"/>
                  <a:gd name="connsiteX6" fmla="*/ 80259 w 130379"/>
                  <a:gd name="connsiteY6" fmla="*/ 19614 h 69806"/>
                  <a:gd name="connsiteX7" fmla="*/ 59987 w 130379"/>
                  <a:gd name="connsiteY7" fmla="*/ 56127 h 69806"/>
                  <a:gd name="connsiteX8" fmla="*/ 41178 w 130379"/>
                  <a:gd name="connsiteY8" fmla="*/ 4148 h 69806"/>
                  <a:gd name="connsiteX9" fmla="*/ 41142 w 130379"/>
                  <a:gd name="connsiteY9" fmla="*/ 4060 h 69806"/>
                  <a:gd name="connsiteX10" fmla="*/ 38297 w 130379"/>
                  <a:gd name="connsiteY10" fmla="*/ 890 h 69806"/>
                  <a:gd name="connsiteX11" fmla="*/ 28990 w 130379"/>
                  <a:gd name="connsiteY11" fmla="*/ 2702 h 69806"/>
                  <a:gd name="connsiteX12" fmla="*/ 652 w 130379"/>
                  <a:gd name="connsiteY12" fmla="*/ 41247 h 69806"/>
                  <a:gd name="connsiteX13" fmla="*/ 1654 w 130379"/>
                  <a:gd name="connsiteY13" fmla="*/ 46107 h 69806"/>
                  <a:gd name="connsiteX14" fmla="*/ 7681 w 130379"/>
                  <a:gd name="connsiteY14" fmla="*/ 45459 h 69806"/>
                  <a:gd name="connsiteX15" fmla="*/ 32633 w 130379"/>
                  <a:gd name="connsiteY15" fmla="*/ 17959 h 69806"/>
                  <a:gd name="connsiteX16" fmla="*/ 55094 w 130379"/>
                  <a:gd name="connsiteY16" fmla="*/ 67407 h 69806"/>
                  <a:gd name="connsiteX17" fmla="*/ 55112 w 130379"/>
                  <a:gd name="connsiteY17" fmla="*/ 67442 h 69806"/>
                  <a:gd name="connsiteX18" fmla="*/ 57088 w 130379"/>
                  <a:gd name="connsiteY18" fmla="*/ 69360 h 69806"/>
                  <a:gd name="connsiteX19" fmla="*/ 62965 w 130379"/>
                  <a:gd name="connsiteY19" fmla="*/ 67854 h 69806"/>
                  <a:gd name="connsiteX20" fmla="*/ 84646 w 130379"/>
                  <a:gd name="connsiteY20" fmla="*/ 33487 h 69806"/>
                  <a:gd name="connsiteX21" fmla="*/ 92801 w 130379"/>
                  <a:gd name="connsiteY21" fmla="*/ 50872 h 69806"/>
                  <a:gd name="connsiteX22" fmla="*/ 92872 w 130379"/>
                  <a:gd name="connsiteY22" fmla="*/ 51030 h 69806"/>
                  <a:gd name="connsiteX23" fmla="*/ 93076 w 130379"/>
                  <a:gd name="connsiteY23" fmla="*/ 51397 h 69806"/>
                  <a:gd name="connsiteX24" fmla="*/ 98882 w 130379"/>
                  <a:gd name="connsiteY24" fmla="*/ 52886 h 69806"/>
                  <a:gd name="connsiteX25" fmla="*/ 128132 w 130379"/>
                  <a:gd name="connsiteY25" fmla="*/ 39381 h 69806"/>
                  <a:gd name="connsiteX26" fmla="*/ 129870 w 130379"/>
                  <a:gd name="connsiteY26" fmla="*/ 34407 h 69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0379" h="69806">
                    <a:moveTo>
                      <a:pt x="129870" y="34407"/>
                    </a:moveTo>
                    <a:cubicBezTo>
                      <a:pt x="128744" y="32620"/>
                      <a:pt x="126147" y="31954"/>
                      <a:pt x="124064" y="32918"/>
                    </a:cubicBezTo>
                    <a:lnTo>
                      <a:pt x="99422" y="44295"/>
                    </a:lnTo>
                    <a:lnTo>
                      <a:pt x="90869" y="20210"/>
                    </a:lnTo>
                    <a:cubicBezTo>
                      <a:pt x="90417" y="18957"/>
                      <a:pt x="89371" y="17836"/>
                      <a:pt x="87873" y="17232"/>
                    </a:cubicBezTo>
                    <a:cubicBezTo>
                      <a:pt x="85036" y="16076"/>
                      <a:pt x="81650" y="17109"/>
                      <a:pt x="80303" y="19535"/>
                    </a:cubicBezTo>
                    <a:lnTo>
                      <a:pt x="80259" y="19614"/>
                    </a:lnTo>
                    <a:lnTo>
                      <a:pt x="59987" y="56127"/>
                    </a:lnTo>
                    <a:lnTo>
                      <a:pt x="41178" y="4148"/>
                    </a:lnTo>
                    <a:lnTo>
                      <a:pt x="41142" y="4060"/>
                    </a:lnTo>
                    <a:cubicBezTo>
                      <a:pt x="40681" y="2790"/>
                      <a:pt x="39715" y="1651"/>
                      <a:pt x="38297" y="890"/>
                    </a:cubicBezTo>
                    <a:cubicBezTo>
                      <a:pt x="35142" y="-810"/>
                      <a:pt x="30976" y="-4"/>
                      <a:pt x="28990" y="2702"/>
                    </a:cubicBezTo>
                    <a:lnTo>
                      <a:pt x="652" y="41247"/>
                    </a:lnTo>
                    <a:cubicBezTo>
                      <a:pt x="-500" y="42823"/>
                      <a:pt x="-101" y="44943"/>
                      <a:pt x="1654" y="46107"/>
                    </a:cubicBezTo>
                    <a:cubicBezTo>
                      <a:pt x="3524" y="47351"/>
                      <a:pt x="6228" y="47062"/>
                      <a:pt x="7681" y="45459"/>
                    </a:cubicBezTo>
                    <a:lnTo>
                      <a:pt x="32633" y="17959"/>
                    </a:lnTo>
                    <a:lnTo>
                      <a:pt x="55094" y="67407"/>
                    </a:lnTo>
                    <a:lnTo>
                      <a:pt x="55112" y="67442"/>
                    </a:lnTo>
                    <a:cubicBezTo>
                      <a:pt x="55475" y="68230"/>
                      <a:pt x="56149" y="68922"/>
                      <a:pt x="57088" y="69360"/>
                    </a:cubicBezTo>
                    <a:cubicBezTo>
                      <a:pt x="59198" y="70332"/>
                      <a:pt x="61831" y="69667"/>
                      <a:pt x="62965" y="67854"/>
                    </a:cubicBezTo>
                    <a:lnTo>
                      <a:pt x="84646" y="33487"/>
                    </a:lnTo>
                    <a:lnTo>
                      <a:pt x="92801" y="50872"/>
                    </a:lnTo>
                    <a:lnTo>
                      <a:pt x="92872" y="51030"/>
                    </a:lnTo>
                    <a:cubicBezTo>
                      <a:pt x="92934" y="51152"/>
                      <a:pt x="92996" y="51275"/>
                      <a:pt x="93076" y="51397"/>
                    </a:cubicBezTo>
                    <a:cubicBezTo>
                      <a:pt x="94201" y="53184"/>
                      <a:pt x="96799" y="53850"/>
                      <a:pt x="98882" y="52886"/>
                    </a:cubicBezTo>
                    <a:lnTo>
                      <a:pt x="128132" y="39381"/>
                    </a:lnTo>
                    <a:cubicBezTo>
                      <a:pt x="130206" y="38418"/>
                      <a:pt x="130986" y="36193"/>
                      <a:pt x="129870" y="3440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928E"/>
                  </a:gs>
                  <a:gs pos="50000">
                    <a:srgbClr val="FEA29F"/>
                  </a:gs>
                  <a:gs pos="100000">
                    <a:srgbClr val="FEB3B1"/>
                  </a:gs>
                </a:gsLst>
                <a:lin ang="5363860" scaled="1"/>
              </a:gradFill>
              <a:ln w="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5" name="Forme libre : forme 94">
                <a:extLst>
                  <a:ext uri="{FF2B5EF4-FFF2-40B4-BE49-F238E27FC236}">
                    <a16:creationId xmlns:a16="http://schemas.microsoft.com/office/drawing/2014/main" id="{D85783A8-AD03-BF8C-D7BD-4A141DE9A2DC}"/>
                  </a:ext>
                </a:extLst>
              </p:cNvPr>
              <p:cNvSpPr/>
              <p:nvPr/>
            </p:nvSpPr>
            <p:spPr>
              <a:xfrm>
                <a:off x="1938696" y="2891918"/>
                <a:ext cx="24502" cy="34918"/>
              </a:xfrm>
              <a:custGeom>
                <a:avLst/>
                <a:gdLst>
                  <a:gd name="connsiteX0" fmla="*/ 1800 w 24502"/>
                  <a:gd name="connsiteY0" fmla="*/ 34918 h 34918"/>
                  <a:gd name="connsiteX1" fmla="*/ 728 w 24502"/>
                  <a:gd name="connsiteY1" fmla="*/ 34568 h 34918"/>
                  <a:gd name="connsiteX2" fmla="*/ 355 w 24502"/>
                  <a:gd name="connsiteY2" fmla="*/ 32072 h 34918"/>
                  <a:gd name="connsiteX3" fmla="*/ 21132 w 24502"/>
                  <a:gd name="connsiteY3" fmla="*/ 893 h 34918"/>
                  <a:gd name="connsiteX4" fmla="*/ 23596 w 24502"/>
                  <a:gd name="connsiteY4" fmla="*/ 237 h 34918"/>
                  <a:gd name="connsiteX5" fmla="*/ 24261 w 24502"/>
                  <a:gd name="connsiteY5" fmla="*/ 2671 h 34918"/>
                  <a:gd name="connsiteX6" fmla="*/ 3263 w 24502"/>
                  <a:gd name="connsiteY6" fmla="*/ 34192 h 34918"/>
                  <a:gd name="connsiteX7" fmla="*/ 1800 w 24502"/>
                  <a:gd name="connsiteY7" fmla="*/ 34918 h 34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502" h="34918">
                    <a:moveTo>
                      <a:pt x="1800" y="34918"/>
                    </a:moveTo>
                    <a:cubicBezTo>
                      <a:pt x="1428" y="34918"/>
                      <a:pt x="1047" y="34805"/>
                      <a:pt x="728" y="34568"/>
                    </a:cubicBezTo>
                    <a:cubicBezTo>
                      <a:pt x="-70" y="33981"/>
                      <a:pt x="-239" y="32860"/>
                      <a:pt x="355" y="32072"/>
                    </a:cubicBezTo>
                    <a:cubicBezTo>
                      <a:pt x="7969" y="21930"/>
                      <a:pt x="14963" y="11447"/>
                      <a:pt x="21132" y="893"/>
                    </a:cubicBezTo>
                    <a:cubicBezTo>
                      <a:pt x="21629" y="44"/>
                      <a:pt x="22737" y="-254"/>
                      <a:pt x="23596" y="237"/>
                    </a:cubicBezTo>
                    <a:cubicBezTo>
                      <a:pt x="24465" y="727"/>
                      <a:pt x="24757" y="1822"/>
                      <a:pt x="24261" y="2671"/>
                    </a:cubicBezTo>
                    <a:cubicBezTo>
                      <a:pt x="18030" y="13339"/>
                      <a:pt x="10956" y="23945"/>
                      <a:pt x="3263" y="34192"/>
                    </a:cubicBezTo>
                    <a:cubicBezTo>
                      <a:pt x="2890" y="34665"/>
                      <a:pt x="2350" y="34918"/>
                      <a:pt x="1800" y="3491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928E"/>
                  </a:gs>
                  <a:gs pos="50000">
                    <a:srgbClr val="FEA29F"/>
                  </a:gs>
                  <a:gs pos="100000">
                    <a:srgbClr val="FEB3B1"/>
                  </a:gs>
                </a:gsLst>
                <a:lin ang="5774978" scaled="1"/>
              </a:gradFill>
              <a:ln w="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6" name="Forme libre : forme 95">
                <a:extLst>
                  <a:ext uri="{FF2B5EF4-FFF2-40B4-BE49-F238E27FC236}">
                    <a16:creationId xmlns:a16="http://schemas.microsoft.com/office/drawing/2014/main" id="{D05F2D82-FD9A-77BD-3C44-CCE84DC836FB}"/>
                  </a:ext>
                </a:extLst>
              </p:cNvPr>
              <p:cNvSpPr/>
              <p:nvPr/>
            </p:nvSpPr>
            <p:spPr>
              <a:xfrm>
                <a:off x="1975101" y="2660358"/>
                <a:ext cx="26703" cy="204734"/>
              </a:xfrm>
              <a:custGeom>
                <a:avLst/>
                <a:gdLst>
                  <a:gd name="connsiteX0" fmla="*/ 1807 w 26703"/>
                  <a:gd name="connsiteY0" fmla="*/ 204734 h 204734"/>
                  <a:gd name="connsiteX1" fmla="*/ 1089 w 26703"/>
                  <a:gd name="connsiteY1" fmla="*/ 204585 h 204734"/>
                  <a:gd name="connsiteX2" fmla="*/ 150 w 26703"/>
                  <a:gd name="connsiteY2" fmla="*/ 202238 h 204734"/>
                  <a:gd name="connsiteX3" fmla="*/ 21131 w 26703"/>
                  <a:gd name="connsiteY3" fmla="*/ 61505 h 204734"/>
                  <a:gd name="connsiteX4" fmla="*/ 6133 w 26703"/>
                  <a:gd name="connsiteY4" fmla="*/ 2528 h 204734"/>
                  <a:gd name="connsiteX5" fmla="*/ 7019 w 26703"/>
                  <a:gd name="connsiteY5" fmla="*/ 163 h 204734"/>
                  <a:gd name="connsiteX6" fmla="*/ 9413 w 26703"/>
                  <a:gd name="connsiteY6" fmla="*/ 1039 h 204734"/>
                  <a:gd name="connsiteX7" fmla="*/ 24694 w 26703"/>
                  <a:gd name="connsiteY7" fmla="*/ 60927 h 204734"/>
                  <a:gd name="connsiteX8" fmla="*/ 3456 w 26703"/>
                  <a:gd name="connsiteY8" fmla="*/ 203657 h 204734"/>
                  <a:gd name="connsiteX9" fmla="*/ 1807 w 26703"/>
                  <a:gd name="connsiteY9" fmla="*/ 204734 h 204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03" h="204734">
                    <a:moveTo>
                      <a:pt x="1807" y="204734"/>
                    </a:moveTo>
                    <a:cubicBezTo>
                      <a:pt x="1568" y="204734"/>
                      <a:pt x="1320" y="204691"/>
                      <a:pt x="1089" y="204585"/>
                    </a:cubicBezTo>
                    <a:cubicBezTo>
                      <a:pt x="177" y="204191"/>
                      <a:pt x="-249" y="203140"/>
                      <a:pt x="150" y="202238"/>
                    </a:cubicBezTo>
                    <a:cubicBezTo>
                      <a:pt x="24915" y="145880"/>
                      <a:pt x="25235" y="94602"/>
                      <a:pt x="21131" y="61505"/>
                    </a:cubicBezTo>
                    <a:cubicBezTo>
                      <a:pt x="16690" y="25605"/>
                      <a:pt x="6239" y="2756"/>
                      <a:pt x="6133" y="2528"/>
                    </a:cubicBezTo>
                    <a:cubicBezTo>
                      <a:pt x="5716" y="1635"/>
                      <a:pt x="6115" y="575"/>
                      <a:pt x="7019" y="163"/>
                    </a:cubicBezTo>
                    <a:cubicBezTo>
                      <a:pt x="7924" y="-248"/>
                      <a:pt x="8996" y="146"/>
                      <a:pt x="9413" y="1039"/>
                    </a:cubicBezTo>
                    <a:cubicBezTo>
                      <a:pt x="9519" y="1267"/>
                      <a:pt x="20164" y="24519"/>
                      <a:pt x="24694" y="60927"/>
                    </a:cubicBezTo>
                    <a:cubicBezTo>
                      <a:pt x="28869" y="94496"/>
                      <a:pt x="28576" y="146511"/>
                      <a:pt x="3456" y="203657"/>
                    </a:cubicBezTo>
                    <a:cubicBezTo>
                      <a:pt x="3164" y="204331"/>
                      <a:pt x="2499" y="204734"/>
                      <a:pt x="1807" y="20473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928E"/>
                  </a:gs>
                  <a:gs pos="50000">
                    <a:srgbClr val="FEA29F"/>
                  </a:gs>
                  <a:gs pos="100000">
                    <a:srgbClr val="FEB3B1"/>
                  </a:gs>
                </a:gsLst>
                <a:lin ang="5774979" scaled="1"/>
              </a:gradFill>
              <a:ln w="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97" name="Graphique 22">
              <a:extLst>
                <a:ext uri="{FF2B5EF4-FFF2-40B4-BE49-F238E27FC236}">
                  <a16:creationId xmlns:a16="http://schemas.microsoft.com/office/drawing/2014/main" id="{2B4E93B9-B29A-2A95-929D-AD7B0A65E976}"/>
                </a:ext>
              </a:extLst>
            </p:cNvPr>
            <p:cNvGrpSpPr/>
            <p:nvPr/>
          </p:nvGrpSpPr>
          <p:grpSpPr>
            <a:xfrm>
              <a:off x="1222808" y="2546588"/>
              <a:ext cx="1083130" cy="522403"/>
              <a:chOff x="1222808" y="2546588"/>
              <a:chExt cx="1083130" cy="522403"/>
            </a:xfrm>
          </p:grpSpPr>
          <p:grpSp>
            <p:nvGrpSpPr>
              <p:cNvPr id="98" name="Graphique 22">
                <a:extLst>
                  <a:ext uri="{FF2B5EF4-FFF2-40B4-BE49-F238E27FC236}">
                    <a16:creationId xmlns:a16="http://schemas.microsoft.com/office/drawing/2014/main" id="{F0C0ECC4-82B1-7FA2-BFF0-B62BCF1866ED}"/>
                  </a:ext>
                </a:extLst>
              </p:cNvPr>
              <p:cNvGrpSpPr/>
              <p:nvPr/>
            </p:nvGrpSpPr>
            <p:grpSpPr>
              <a:xfrm>
                <a:off x="1347433" y="2600123"/>
                <a:ext cx="378587" cy="457103"/>
                <a:chOff x="1347433" y="2600123"/>
                <a:chExt cx="378587" cy="457103"/>
              </a:xfrm>
            </p:grpSpPr>
            <p:grpSp>
              <p:nvGrpSpPr>
                <p:cNvPr id="99" name="Graphique 22">
                  <a:extLst>
                    <a:ext uri="{FF2B5EF4-FFF2-40B4-BE49-F238E27FC236}">
                      <a16:creationId xmlns:a16="http://schemas.microsoft.com/office/drawing/2014/main" id="{AD7C13C6-03C7-D5FA-ABEA-E6E848EB58C6}"/>
                    </a:ext>
                  </a:extLst>
                </p:cNvPr>
                <p:cNvGrpSpPr/>
                <p:nvPr/>
              </p:nvGrpSpPr>
              <p:grpSpPr>
                <a:xfrm>
                  <a:off x="1347433" y="2600123"/>
                  <a:ext cx="338712" cy="230689"/>
                  <a:chOff x="1347433" y="2600123"/>
                  <a:chExt cx="338712" cy="230689"/>
                </a:xfrm>
                <a:solidFill>
                  <a:srgbClr val="786E64"/>
                </a:solidFill>
              </p:grpSpPr>
              <p:sp>
                <p:nvSpPr>
                  <p:cNvPr id="100" name="Forme libre : forme 99">
                    <a:extLst>
                      <a:ext uri="{FF2B5EF4-FFF2-40B4-BE49-F238E27FC236}">
                        <a16:creationId xmlns:a16="http://schemas.microsoft.com/office/drawing/2014/main" id="{C2E6FBD9-6077-5D48-C5E9-09FC27797B49}"/>
                      </a:ext>
                    </a:extLst>
                  </p:cNvPr>
                  <p:cNvSpPr/>
                  <p:nvPr/>
                </p:nvSpPr>
                <p:spPr>
                  <a:xfrm>
                    <a:off x="1347433" y="2778535"/>
                    <a:ext cx="6109" cy="10711"/>
                  </a:xfrm>
                  <a:custGeom>
                    <a:avLst/>
                    <a:gdLst>
                      <a:gd name="connsiteX0" fmla="*/ 3005 w 6109"/>
                      <a:gd name="connsiteY0" fmla="*/ 10712 h 10711"/>
                      <a:gd name="connsiteX1" fmla="*/ 2987 w 6109"/>
                      <a:gd name="connsiteY1" fmla="*/ 10712 h 10711"/>
                      <a:gd name="connsiteX2" fmla="*/ 0 w 6109"/>
                      <a:gd name="connsiteY2" fmla="*/ 7717 h 10711"/>
                      <a:gd name="connsiteX3" fmla="*/ 98 w 6109"/>
                      <a:gd name="connsiteY3" fmla="*/ 2882 h 10711"/>
                      <a:gd name="connsiteX4" fmla="*/ 3200 w 6109"/>
                      <a:gd name="connsiteY4" fmla="*/ 1 h 10711"/>
                      <a:gd name="connsiteX5" fmla="*/ 6107 w 6109"/>
                      <a:gd name="connsiteY5" fmla="*/ 3066 h 10711"/>
                      <a:gd name="connsiteX6" fmla="*/ 6019 w 6109"/>
                      <a:gd name="connsiteY6" fmla="*/ 7743 h 10711"/>
                      <a:gd name="connsiteX7" fmla="*/ 3005 w 6109"/>
                      <a:gd name="connsiteY7" fmla="*/ 10712 h 10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09" h="10711">
                        <a:moveTo>
                          <a:pt x="3005" y="10712"/>
                        </a:moveTo>
                        <a:cubicBezTo>
                          <a:pt x="2996" y="10712"/>
                          <a:pt x="2996" y="10712"/>
                          <a:pt x="2987" y="10712"/>
                        </a:cubicBezTo>
                        <a:cubicBezTo>
                          <a:pt x="1321" y="10703"/>
                          <a:pt x="-18" y="9363"/>
                          <a:pt x="0" y="7717"/>
                        </a:cubicBezTo>
                        <a:cubicBezTo>
                          <a:pt x="9" y="6105"/>
                          <a:pt x="45" y="4494"/>
                          <a:pt x="98" y="2882"/>
                        </a:cubicBezTo>
                        <a:cubicBezTo>
                          <a:pt x="151" y="1244"/>
                          <a:pt x="1551" y="-34"/>
                          <a:pt x="3200" y="1"/>
                        </a:cubicBezTo>
                        <a:cubicBezTo>
                          <a:pt x="4858" y="53"/>
                          <a:pt x="6169" y="1428"/>
                          <a:pt x="6107" y="3066"/>
                        </a:cubicBezTo>
                        <a:cubicBezTo>
                          <a:pt x="6054" y="4625"/>
                          <a:pt x="6028" y="6184"/>
                          <a:pt x="6019" y="7743"/>
                        </a:cubicBezTo>
                        <a:cubicBezTo>
                          <a:pt x="6001" y="9389"/>
                          <a:pt x="4654" y="10712"/>
                          <a:pt x="3005" y="10712"/>
                        </a:cubicBezTo>
                        <a:close/>
                      </a:path>
                    </a:pathLst>
                  </a:custGeom>
                  <a:solidFill>
                    <a:srgbClr val="786E64"/>
                  </a:solidFill>
                  <a:ln w="88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101" name="Forme libre : forme 100">
                    <a:extLst>
                      <a:ext uri="{FF2B5EF4-FFF2-40B4-BE49-F238E27FC236}">
                        <a16:creationId xmlns:a16="http://schemas.microsoft.com/office/drawing/2014/main" id="{312142CA-63A4-E559-C578-B6061ABC00FC}"/>
                      </a:ext>
                    </a:extLst>
                  </p:cNvPr>
                  <p:cNvSpPr/>
                  <p:nvPr/>
                </p:nvSpPr>
                <p:spPr>
                  <a:xfrm>
                    <a:off x="1348706" y="2600123"/>
                    <a:ext cx="323692" cy="168797"/>
                  </a:xfrm>
                  <a:custGeom>
                    <a:avLst/>
                    <a:gdLst>
                      <a:gd name="connsiteX0" fmla="*/ 3008 w 323692"/>
                      <a:gd name="connsiteY0" fmla="*/ 168797 h 168797"/>
                      <a:gd name="connsiteX1" fmla="*/ 2654 w 323692"/>
                      <a:gd name="connsiteY1" fmla="*/ 168779 h 168797"/>
                      <a:gd name="connsiteX2" fmla="*/ 21 w 323692"/>
                      <a:gd name="connsiteY2" fmla="*/ 165478 h 168797"/>
                      <a:gd name="connsiteX3" fmla="*/ 1439 w 323692"/>
                      <a:gd name="connsiteY3" fmla="*/ 155809 h 168797"/>
                      <a:gd name="connsiteX4" fmla="*/ 4914 w 323692"/>
                      <a:gd name="connsiteY4" fmla="*/ 153383 h 168797"/>
                      <a:gd name="connsiteX5" fmla="*/ 7369 w 323692"/>
                      <a:gd name="connsiteY5" fmla="*/ 156816 h 168797"/>
                      <a:gd name="connsiteX6" fmla="*/ 5995 w 323692"/>
                      <a:gd name="connsiteY6" fmla="*/ 166178 h 168797"/>
                      <a:gd name="connsiteX7" fmla="*/ 3008 w 323692"/>
                      <a:gd name="connsiteY7" fmla="*/ 168797 h 168797"/>
                      <a:gd name="connsiteX8" fmla="*/ 7733 w 323692"/>
                      <a:gd name="connsiteY8" fmla="*/ 144020 h 168797"/>
                      <a:gd name="connsiteX9" fmla="*/ 6970 w 323692"/>
                      <a:gd name="connsiteY9" fmla="*/ 143924 h 168797"/>
                      <a:gd name="connsiteX10" fmla="*/ 4816 w 323692"/>
                      <a:gd name="connsiteY10" fmla="*/ 140298 h 168797"/>
                      <a:gd name="connsiteX11" fmla="*/ 7555 w 323692"/>
                      <a:gd name="connsiteY11" fmla="*/ 130918 h 168797"/>
                      <a:gd name="connsiteX12" fmla="*/ 11331 w 323692"/>
                      <a:gd name="connsiteY12" fmla="*/ 128983 h 168797"/>
                      <a:gd name="connsiteX13" fmla="*/ 13290 w 323692"/>
                      <a:gd name="connsiteY13" fmla="*/ 132714 h 168797"/>
                      <a:gd name="connsiteX14" fmla="*/ 10640 w 323692"/>
                      <a:gd name="connsiteY14" fmla="*/ 141805 h 168797"/>
                      <a:gd name="connsiteX15" fmla="*/ 7733 w 323692"/>
                      <a:gd name="connsiteY15" fmla="*/ 144020 h 168797"/>
                      <a:gd name="connsiteX16" fmla="*/ 15816 w 323692"/>
                      <a:gd name="connsiteY16" fmla="*/ 120102 h 168797"/>
                      <a:gd name="connsiteX17" fmla="*/ 14673 w 323692"/>
                      <a:gd name="connsiteY17" fmla="*/ 119874 h 168797"/>
                      <a:gd name="connsiteX18" fmla="*/ 13033 w 323692"/>
                      <a:gd name="connsiteY18" fmla="*/ 115995 h 168797"/>
                      <a:gd name="connsiteX19" fmla="*/ 17022 w 323692"/>
                      <a:gd name="connsiteY19" fmla="*/ 107061 h 168797"/>
                      <a:gd name="connsiteX20" fmla="*/ 21028 w 323692"/>
                      <a:gd name="connsiteY20" fmla="*/ 105643 h 168797"/>
                      <a:gd name="connsiteX21" fmla="*/ 22464 w 323692"/>
                      <a:gd name="connsiteY21" fmla="*/ 109601 h 168797"/>
                      <a:gd name="connsiteX22" fmla="*/ 18600 w 323692"/>
                      <a:gd name="connsiteY22" fmla="*/ 118254 h 168797"/>
                      <a:gd name="connsiteX23" fmla="*/ 15816 w 323692"/>
                      <a:gd name="connsiteY23" fmla="*/ 120102 h 168797"/>
                      <a:gd name="connsiteX24" fmla="*/ 27100 w 323692"/>
                      <a:gd name="connsiteY24" fmla="*/ 97489 h 168797"/>
                      <a:gd name="connsiteX25" fmla="*/ 25593 w 323692"/>
                      <a:gd name="connsiteY25" fmla="*/ 97086 h 168797"/>
                      <a:gd name="connsiteX26" fmla="*/ 24503 w 323692"/>
                      <a:gd name="connsiteY26" fmla="*/ 93022 h 168797"/>
                      <a:gd name="connsiteX27" fmla="*/ 29688 w 323692"/>
                      <a:gd name="connsiteY27" fmla="*/ 84711 h 168797"/>
                      <a:gd name="connsiteX28" fmla="*/ 33854 w 323692"/>
                      <a:gd name="connsiteY28" fmla="*/ 83844 h 168797"/>
                      <a:gd name="connsiteX29" fmla="*/ 34732 w 323692"/>
                      <a:gd name="connsiteY29" fmla="*/ 87960 h 168797"/>
                      <a:gd name="connsiteX30" fmla="*/ 29715 w 323692"/>
                      <a:gd name="connsiteY30" fmla="*/ 96009 h 168797"/>
                      <a:gd name="connsiteX31" fmla="*/ 27100 w 323692"/>
                      <a:gd name="connsiteY31" fmla="*/ 97489 h 168797"/>
                      <a:gd name="connsiteX32" fmla="*/ 41406 w 323692"/>
                      <a:gd name="connsiteY32" fmla="*/ 76601 h 168797"/>
                      <a:gd name="connsiteX33" fmla="*/ 39554 w 323692"/>
                      <a:gd name="connsiteY33" fmla="*/ 75970 h 168797"/>
                      <a:gd name="connsiteX34" fmla="*/ 39040 w 323692"/>
                      <a:gd name="connsiteY34" fmla="*/ 71793 h 168797"/>
                      <a:gd name="connsiteX35" fmla="*/ 45342 w 323692"/>
                      <a:gd name="connsiteY35" fmla="*/ 64252 h 168797"/>
                      <a:gd name="connsiteX36" fmla="*/ 49588 w 323692"/>
                      <a:gd name="connsiteY36" fmla="*/ 63963 h 168797"/>
                      <a:gd name="connsiteX37" fmla="*/ 49880 w 323692"/>
                      <a:gd name="connsiteY37" fmla="*/ 68158 h 168797"/>
                      <a:gd name="connsiteX38" fmla="*/ 43782 w 323692"/>
                      <a:gd name="connsiteY38" fmla="*/ 75462 h 168797"/>
                      <a:gd name="connsiteX39" fmla="*/ 41406 w 323692"/>
                      <a:gd name="connsiteY39" fmla="*/ 76601 h 168797"/>
                      <a:gd name="connsiteX40" fmla="*/ 320680 w 323692"/>
                      <a:gd name="connsiteY40" fmla="*/ 60153 h 168797"/>
                      <a:gd name="connsiteX41" fmla="*/ 318544 w 323692"/>
                      <a:gd name="connsiteY41" fmla="*/ 59277 h 168797"/>
                      <a:gd name="connsiteX42" fmla="*/ 311621 w 323692"/>
                      <a:gd name="connsiteY42" fmla="*/ 52753 h 168797"/>
                      <a:gd name="connsiteX43" fmla="*/ 311408 w 323692"/>
                      <a:gd name="connsiteY43" fmla="*/ 48549 h 168797"/>
                      <a:gd name="connsiteX44" fmla="*/ 315663 w 323692"/>
                      <a:gd name="connsiteY44" fmla="*/ 48338 h 168797"/>
                      <a:gd name="connsiteX45" fmla="*/ 322816 w 323692"/>
                      <a:gd name="connsiteY45" fmla="*/ 55082 h 168797"/>
                      <a:gd name="connsiteX46" fmla="*/ 322807 w 323692"/>
                      <a:gd name="connsiteY46" fmla="*/ 59286 h 168797"/>
                      <a:gd name="connsiteX47" fmla="*/ 320680 w 323692"/>
                      <a:gd name="connsiteY47" fmla="*/ 60153 h 168797"/>
                      <a:gd name="connsiteX48" fmla="*/ 58487 w 323692"/>
                      <a:gd name="connsiteY48" fmla="*/ 57850 h 168797"/>
                      <a:gd name="connsiteX49" fmla="*/ 56324 w 323692"/>
                      <a:gd name="connsiteY49" fmla="*/ 56948 h 168797"/>
                      <a:gd name="connsiteX50" fmla="*/ 56395 w 323692"/>
                      <a:gd name="connsiteY50" fmla="*/ 52744 h 168797"/>
                      <a:gd name="connsiteX51" fmla="*/ 63681 w 323692"/>
                      <a:gd name="connsiteY51" fmla="*/ 46131 h 168797"/>
                      <a:gd name="connsiteX52" fmla="*/ 67927 w 323692"/>
                      <a:gd name="connsiteY52" fmla="*/ 46420 h 168797"/>
                      <a:gd name="connsiteX53" fmla="*/ 67635 w 323692"/>
                      <a:gd name="connsiteY53" fmla="*/ 50616 h 168797"/>
                      <a:gd name="connsiteX54" fmla="*/ 60579 w 323692"/>
                      <a:gd name="connsiteY54" fmla="*/ 57018 h 168797"/>
                      <a:gd name="connsiteX55" fmla="*/ 58487 w 323692"/>
                      <a:gd name="connsiteY55" fmla="*/ 57850 h 168797"/>
                      <a:gd name="connsiteX56" fmla="*/ 301481 w 323692"/>
                      <a:gd name="connsiteY56" fmla="*/ 43539 h 168797"/>
                      <a:gd name="connsiteX57" fmla="*/ 299664 w 323692"/>
                      <a:gd name="connsiteY57" fmla="*/ 42935 h 168797"/>
                      <a:gd name="connsiteX58" fmla="*/ 291890 w 323692"/>
                      <a:gd name="connsiteY58" fmla="*/ 37408 h 168797"/>
                      <a:gd name="connsiteX59" fmla="*/ 291092 w 323692"/>
                      <a:gd name="connsiteY59" fmla="*/ 33275 h 168797"/>
                      <a:gd name="connsiteX60" fmla="*/ 295276 w 323692"/>
                      <a:gd name="connsiteY60" fmla="*/ 32486 h 168797"/>
                      <a:gd name="connsiteX61" fmla="*/ 303298 w 323692"/>
                      <a:gd name="connsiteY61" fmla="*/ 38197 h 168797"/>
                      <a:gd name="connsiteX62" fmla="*/ 303874 w 323692"/>
                      <a:gd name="connsiteY62" fmla="*/ 42365 h 168797"/>
                      <a:gd name="connsiteX63" fmla="*/ 301481 w 323692"/>
                      <a:gd name="connsiteY63" fmla="*/ 43539 h 168797"/>
                      <a:gd name="connsiteX64" fmla="*/ 78005 w 323692"/>
                      <a:gd name="connsiteY64" fmla="*/ 41595 h 168797"/>
                      <a:gd name="connsiteX65" fmla="*/ 75577 w 323692"/>
                      <a:gd name="connsiteY65" fmla="*/ 40377 h 168797"/>
                      <a:gd name="connsiteX66" fmla="*/ 76224 w 323692"/>
                      <a:gd name="connsiteY66" fmla="*/ 36217 h 168797"/>
                      <a:gd name="connsiteX67" fmla="*/ 84352 w 323692"/>
                      <a:gd name="connsiteY67" fmla="*/ 30656 h 168797"/>
                      <a:gd name="connsiteX68" fmla="*/ 88518 w 323692"/>
                      <a:gd name="connsiteY68" fmla="*/ 31514 h 168797"/>
                      <a:gd name="connsiteX69" fmla="*/ 87649 w 323692"/>
                      <a:gd name="connsiteY69" fmla="*/ 35631 h 168797"/>
                      <a:gd name="connsiteX70" fmla="*/ 79778 w 323692"/>
                      <a:gd name="connsiteY70" fmla="*/ 41017 h 168797"/>
                      <a:gd name="connsiteX71" fmla="*/ 78005 w 323692"/>
                      <a:gd name="connsiteY71" fmla="*/ 41595 h 168797"/>
                      <a:gd name="connsiteX72" fmla="*/ 280145 w 323692"/>
                      <a:gd name="connsiteY72" fmla="*/ 29693 h 168797"/>
                      <a:gd name="connsiteX73" fmla="*/ 278674 w 323692"/>
                      <a:gd name="connsiteY73" fmla="*/ 29307 h 168797"/>
                      <a:gd name="connsiteX74" fmla="*/ 270209 w 323692"/>
                      <a:gd name="connsiteY74" fmla="*/ 24884 h 168797"/>
                      <a:gd name="connsiteX75" fmla="*/ 268853 w 323692"/>
                      <a:gd name="connsiteY75" fmla="*/ 20899 h 168797"/>
                      <a:gd name="connsiteX76" fmla="*/ 272886 w 323692"/>
                      <a:gd name="connsiteY76" fmla="*/ 19559 h 168797"/>
                      <a:gd name="connsiteX77" fmla="*/ 281626 w 323692"/>
                      <a:gd name="connsiteY77" fmla="*/ 24131 h 168797"/>
                      <a:gd name="connsiteX78" fmla="*/ 282769 w 323692"/>
                      <a:gd name="connsiteY78" fmla="*/ 28186 h 168797"/>
                      <a:gd name="connsiteX79" fmla="*/ 280145 w 323692"/>
                      <a:gd name="connsiteY79" fmla="*/ 29693 h 168797"/>
                      <a:gd name="connsiteX80" fmla="*/ 99580 w 323692"/>
                      <a:gd name="connsiteY80" fmla="*/ 28116 h 168797"/>
                      <a:gd name="connsiteX81" fmla="*/ 96930 w 323692"/>
                      <a:gd name="connsiteY81" fmla="*/ 26557 h 168797"/>
                      <a:gd name="connsiteX82" fmla="*/ 98144 w 323692"/>
                      <a:gd name="connsiteY82" fmla="*/ 22528 h 168797"/>
                      <a:gd name="connsiteX83" fmla="*/ 106963 w 323692"/>
                      <a:gd name="connsiteY83" fmla="*/ 18106 h 168797"/>
                      <a:gd name="connsiteX84" fmla="*/ 110979 w 323692"/>
                      <a:gd name="connsiteY84" fmla="*/ 19516 h 168797"/>
                      <a:gd name="connsiteX85" fmla="*/ 109552 w 323692"/>
                      <a:gd name="connsiteY85" fmla="*/ 23483 h 168797"/>
                      <a:gd name="connsiteX86" fmla="*/ 101016 w 323692"/>
                      <a:gd name="connsiteY86" fmla="*/ 27766 h 168797"/>
                      <a:gd name="connsiteX87" fmla="*/ 99580 w 323692"/>
                      <a:gd name="connsiteY87" fmla="*/ 28116 h 168797"/>
                      <a:gd name="connsiteX88" fmla="*/ 257099 w 323692"/>
                      <a:gd name="connsiteY88" fmla="*/ 18850 h 168797"/>
                      <a:gd name="connsiteX89" fmla="*/ 256000 w 323692"/>
                      <a:gd name="connsiteY89" fmla="*/ 18640 h 168797"/>
                      <a:gd name="connsiteX90" fmla="*/ 253226 w 323692"/>
                      <a:gd name="connsiteY90" fmla="*/ 17580 h 168797"/>
                      <a:gd name="connsiteX91" fmla="*/ 247003 w 323692"/>
                      <a:gd name="connsiteY91" fmla="*/ 15382 h 168797"/>
                      <a:gd name="connsiteX92" fmla="*/ 245115 w 323692"/>
                      <a:gd name="connsiteY92" fmla="*/ 11616 h 168797"/>
                      <a:gd name="connsiteX93" fmla="*/ 248927 w 323692"/>
                      <a:gd name="connsiteY93" fmla="*/ 9750 h 168797"/>
                      <a:gd name="connsiteX94" fmla="*/ 255353 w 323692"/>
                      <a:gd name="connsiteY94" fmla="*/ 12019 h 168797"/>
                      <a:gd name="connsiteX95" fmla="*/ 258207 w 323692"/>
                      <a:gd name="connsiteY95" fmla="*/ 13105 h 168797"/>
                      <a:gd name="connsiteX96" fmla="*/ 259909 w 323692"/>
                      <a:gd name="connsiteY96" fmla="*/ 16958 h 168797"/>
                      <a:gd name="connsiteX97" fmla="*/ 257099 w 323692"/>
                      <a:gd name="connsiteY97" fmla="*/ 18850 h 168797"/>
                      <a:gd name="connsiteX98" fmla="*/ 122803 w 323692"/>
                      <a:gd name="connsiteY98" fmla="*/ 17659 h 168797"/>
                      <a:gd name="connsiteX99" fmla="*/ 119984 w 323692"/>
                      <a:gd name="connsiteY99" fmla="*/ 15732 h 168797"/>
                      <a:gd name="connsiteX100" fmla="*/ 121739 w 323692"/>
                      <a:gd name="connsiteY100" fmla="*/ 11905 h 168797"/>
                      <a:gd name="connsiteX101" fmla="*/ 131082 w 323692"/>
                      <a:gd name="connsiteY101" fmla="*/ 8708 h 168797"/>
                      <a:gd name="connsiteX102" fmla="*/ 134867 w 323692"/>
                      <a:gd name="connsiteY102" fmla="*/ 10644 h 168797"/>
                      <a:gd name="connsiteX103" fmla="*/ 132908 w 323692"/>
                      <a:gd name="connsiteY103" fmla="*/ 14383 h 168797"/>
                      <a:gd name="connsiteX104" fmla="*/ 123867 w 323692"/>
                      <a:gd name="connsiteY104" fmla="*/ 17475 h 168797"/>
                      <a:gd name="connsiteX105" fmla="*/ 122803 w 323692"/>
                      <a:gd name="connsiteY105" fmla="*/ 17659 h 168797"/>
                      <a:gd name="connsiteX106" fmla="*/ 232795 w 323692"/>
                      <a:gd name="connsiteY106" fmla="*/ 11169 h 168797"/>
                      <a:gd name="connsiteX107" fmla="*/ 232077 w 323692"/>
                      <a:gd name="connsiteY107" fmla="*/ 11082 h 168797"/>
                      <a:gd name="connsiteX108" fmla="*/ 222725 w 323692"/>
                      <a:gd name="connsiteY108" fmla="*/ 9059 h 168797"/>
                      <a:gd name="connsiteX109" fmla="*/ 220332 w 323692"/>
                      <a:gd name="connsiteY109" fmla="*/ 5582 h 168797"/>
                      <a:gd name="connsiteX110" fmla="*/ 223851 w 323692"/>
                      <a:gd name="connsiteY110" fmla="*/ 3217 h 168797"/>
                      <a:gd name="connsiteX111" fmla="*/ 233504 w 323692"/>
                      <a:gd name="connsiteY111" fmla="*/ 5301 h 168797"/>
                      <a:gd name="connsiteX112" fmla="*/ 235711 w 323692"/>
                      <a:gd name="connsiteY112" fmla="*/ 8901 h 168797"/>
                      <a:gd name="connsiteX113" fmla="*/ 232795 w 323692"/>
                      <a:gd name="connsiteY113" fmla="*/ 11169 h 168797"/>
                      <a:gd name="connsiteX114" fmla="*/ 147241 w 323692"/>
                      <a:gd name="connsiteY114" fmla="*/ 10416 h 168797"/>
                      <a:gd name="connsiteX115" fmla="*/ 144307 w 323692"/>
                      <a:gd name="connsiteY115" fmla="*/ 8095 h 168797"/>
                      <a:gd name="connsiteX116" fmla="*/ 146576 w 323692"/>
                      <a:gd name="connsiteY116" fmla="*/ 4539 h 168797"/>
                      <a:gd name="connsiteX117" fmla="*/ 156264 w 323692"/>
                      <a:gd name="connsiteY117" fmla="*/ 2630 h 168797"/>
                      <a:gd name="connsiteX118" fmla="*/ 159748 w 323692"/>
                      <a:gd name="connsiteY118" fmla="*/ 5056 h 168797"/>
                      <a:gd name="connsiteX119" fmla="*/ 157292 w 323692"/>
                      <a:gd name="connsiteY119" fmla="*/ 8498 h 168797"/>
                      <a:gd name="connsiteX120" fmla="*/ 147914 w 323692"/>
                      <a:gd name="connsiteY120" fmla="*/ 10355 h 168797"/>
                      <a:gd name="connsiteX121" fmla="*/ 147241 w 323692"/>
                      <a:gd name="connsiteY121" fmla="*/ 10416 h 168797"/>
                      <a:gd name="connsiteX122" fmla="*/ 207657 w 323692"/>
                      <a:gd name="connsiteY122" fmla="*/ 6834 h 168797"/>
                      <a:gd name="connsiteX123" fmla="*/ 207338 w 323692"/>
                      <a:gd name="connsiteY123" fmla="*/ 6816 h 168797"/>
                      <a:gd name="connsiteX124" fmla="*/ 197800 w 323692"/>
                      <a:gd name="connsiteY124" fmla="*/ 6081 h 168797"/>
                      <a:gd name="connsiteX125" fmla="*/ 194946 w 323692"/>
                      <a:gd name="connsiteY125" fmla="*/ 2954 h 168797"/>
                      <a:gd name="connsiteX126" fmla="*/ 198110 w 323692"/>
                      <a:gd name="connsiteY126" fmla="*/ 134 h 168797"/>
                      <a:gd name="connsiteX127" fmla="*/ 207967 w 323692"/>
                      <a:gd name="connsiteY127" fmla="*/ 896 h 168797"/>
                      <a:gd name="connsiteX128" fmla="*/ 210653 w 323692"/>
                      <a:gd name="connsiteY128" fmla="*/ 4163 h 168797"/>
                      <a:gd name="connsiteX129" fmla="*/ 207657 w 323692"/>
                      <a:gd name="connsiteY129" fmla="*/ 6834 h 168797"/>
                      <a:gd name="connsiteX130" fmla="*/ 172441 w 323692"/>
                      <a:gd name="connsiteY130" fmla="*/ 6527 h 168797"/>
                      <a:gd name="connsiteX131" fmla="*/ 169445 w 323692"/>
                      <a:gd name="connsiteY131" fmla="*/ 3812 h 168797"/>
                      <a:gd name="connsiteX132" fmla="*/ 172184 w 323692"/>
                      <a:gd name="connsiteY132" fmla="*/ 589 h 168797"/>
                      <a:gd name="connsiteX133" fmla="*/ 182040 w 323692"/>
                      <a:gd name="connsiteY133" fmla="*/ 3 h 168797"/>
                      <a:gd name="connsiteX134" fmla="*/ 185151 w 323692"/>
                      <a:gd name="connsiteY134" fmla="*/ 2875 h 168797"/>
                      <a:gd name="connsiteX135" fmla="*/ 182244 w 323692"/>
                      <a:gd name="connsiteY135" fmla="*/ 5949 h 168797"/>
                      <a:gd name="connsiteX136" fmla="*/ 172698 w 323692"/>
                      <a:gd name="connsiteY136" fmla="*/ 6519 h 168797"/>
                      <a:gd name="connsiteX137" fmla="*/ 172441 w 323692"/>
                      <a:gd name="connsiteY137" fmla="*/ 6527 h 1687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</a:cxnLst>
                    <a:rect l="l" t="t" r="r" b="b"/>
                    <a:pathLst>
                      <a:path w="323692" h="168797">
                        <a:moveTo>
                          <a:pt x="3008" y="168797"/>
                        </a:moveTo>
                        <a:cubicBezTo>
                          <a:pt x="2893" y="168797"/>
                          <a:pt x="2769" y="168788"/>
                          <a:pt x="2654" y="168779"/>
                        </a:cubicBezTo>
                        <a:cubicBezTo>
                          <a:pt x="1005" y="168587"/>
                          <a:pt x="-174" y="167107"/>
                          <a:pt x="21" y="165478"/>
                        </a:cubicBezTo>
                        <a:cubicBezTo>
                          <a:pt x="402" y="162263"/>
                          <a:pt x="881" y="159014"/>
                          <a:pt x="1439" y="155809"/>
                        </a:cubicBezTo>
                        <a:cubicBezTo>
                          <a:pt x="1723" y="154189"/>
                          <a:pt x="3265" y="153103"/>
                          <a:pt x="4914" y="153383"/>
                        </a:cubicBezTo>
                        <a:cubicBezTo>
                          <a:pt x="6554" y="153663"/>
                          <a:pt x="7653" y="155196"/>
                          <a:pt x="7369" y="156816"/>
                        </a:cubicBezTo>
                        <a:cubicBezTo>
                          <a:pt x="6829" y="159916"/>
                          <a:pt x="6368" y="163060"/>
                          <a:pt x="5995" y="166178"/>
                        </a:cubicBezTo>
                        <a:cubicBezTo>
                          <a:pt x="5809" y="167685"/>
                          <a:pt x="4506" y="168797"/>
                          <a:pt x="3008" y="168797"/>
                        </a:cubicBezTo>
                        <a:close/>
                        <a:moveTo>
                          <a:pt x="7733" y="144020"/>
                        </a:moveTo>
                        <a:cubicBezTo>
                          <a:pt x="7484" y="144020"/>
                          <a:pt x="7227" y="143985"/>
                          <a:pt x="6970" y="143924"/>
                        </a:cubicBezTo>
                        <a:cubicBezTo>
                          <a:pt x="5357" y="143512"/>
                          <a:pt x="4400" y="141883"/>
                          <a:pt x="4816" y="140298"/>
                        </a:cubicBezTo>
                        <a:cubicBezTo>
                          <a:pt x="5641" y="137172"/>
                          <a:pt x="6563" y="134019"/>
                          <a:pt x="7555" y="130918"/>
                        </a:cubicBezTo>
                        <a:cubicBezTo>
                          <a:pt x="8061" y="129351"/>
                          <a:pt x="9745" y="128484"/>
                          <a:pt x="11331" y="128983"/>
                        </a:cubicBezTo>
                        <a:cubicBezTo>
                          <a:pt x="12918" y="129482"/>
                          <a:pt x="13795" y="131146"/>
                          <a:pt x="13290" y="132714"/>
                        </a:cubicBezTo>
                        <a:cubicBezTo>
                          <a:pt x="12324" y="135718"/>
                          <a:pt x="11438" y="138774"/>
                          <a:pt x="10640" y="141805"/>
                        </a:cubicBezTo>
                        <a:cubicBezTo>
                          <a:pt x="10294" y="143136"/>
                          <a:pt x="9071" y="144020"/>
                          <a:pt x="7733" y="144020"/>
                        </a:cubicBezTo>
                        <a:close/>
                        <a:moveTo>
                          <a:pt x="15816" y="120102"/>
                        </a:moveTo>
                        <a:cubicBezTo>
                          <a:pt x="15435" y="120102"/>
                          <a:pt x="15045" y="120032"/>
                          <a:pt x="14673" y="119874"/>
                        </a:cubicBezTo>
                        <a:cubicBezTo>
                          <a:pt x="13140" y="119253"/>
                          <a:pt x="12404" y="117510"/>
                          <a:pt x="13033" y="115995"/>
                        </a:cubicBezTo>
                        <a:cubicBezTo>
                          <a:pt x="14283" y="112991"/>
                          <a:pt x="15630" y="109987"/>
                          <a:pt x="17022" y="107061"/>
                        </a:cubicBezTo>
                        <a:cubicBezTo>
                          <a:pt x="17731" y="105573"/>
                          <a:pt x="19530" y="104942"/>
                          <a:pt x="21028" y="105643"/>
                        </a:cubicBezTo>
                        <a:cubicBezTo>
                          <a:pt x="22535" y="106343"/>
                          <a:pt x="23173" y="108121"/>
                          <a:pt x="22464" y="109601"/>
                        </a:cubicBezTo>
                        <a:cubicBezTo>
                          <a:pt x="21108" y="112430"/>
                          <a:pt x="19814" y="115338"/>
                          <a:pt x="18600" y="118254"/>
                        </a:cubicBezTo>
                        <a:cubicBezTo>
                          <a:pt x="18130" y="119410"/>
                          <a:pt x="17004" y="120102"/>
                          <a:pt x="15816" y="120102"/>
                        </a:cubicBezTo>
                        <a:close/>
                        <a:moveTo>
                          <a:pt x="27100" y="97489"/>
                        </a:moveTo>
                        <a:cubicBezTo>
                          <a:pt x="26586" y="97489"/>
                          <a:pt x="26063" y="97357"/>
                          <a:pt x="25593" y="97086"/>
                        </a:cubicBezTo>
                        <a:cubicBezTo>
                          <a:pt x="24157" y="96263"/>
                          <a:pt x="23670" y="94441"/>
                          <a:pt x="24503" y="93022"/>
                        </a:cubicBezTo>
                        <a:cubicBezTo>
                          <a:pt x="26152" y="90211"/>
                          <a:pt x="27898" y="87417"/>
                          <a:pt x="29688" y="84711"/>
                        </a:cubicBezTo>
                        <a:cubicBezTo>
                          <a:pt x="30592" y="83336"/>
                          <a:pt x="32463" y="82950"/>
                          <a:pt x="33854" y="83844"/>
                        </a:cubicBezTo>
                        <a:cubicBezTo>
                          <a:pt x="35246" y="84746"/>
                          <a:pt x="35636" y="86585"/>
                          <a:pt x="34732" y="87960"/>
                        </a:cubicBezTo>
                        <a:cubicBezTo>
                          <a:pt x="32995" y="90587"/>
                          <a:pt x="31310" y="93294"/>
                          <a:pt x="29715" y="96009"/>
                        </a:cubicBezTo>
                        <a:cubicBezTo>
                          <a:pt x="29148" y="96963"/>
                          <a:pt x="28137" y="97489"/>
                          <a:pt x="27100" y="97489"/>
                        </a:cubicBezTo>
                        <a:close/>
                        <a:moveTo>
                          <a:pt x="41406" y="76601"/>
                        </a:moveTo>
                        <a:cubicBezTo>
                          <a:pt x="40759" y="76601"/>
                          <a:pt x="40103" y="76399"/>
                          <a:pt x="39554" y="75970"/>
                        </a:cubicBezTo>
                        <a:cubicBezTo>
                          <a:pt x="38242" y="74954"/>
                          <a:pt x="38012" y="73089"/>
                          <a:pt x="39040" y="71793"/>
                        </a:cubicBezTo>
                        <a:cubicBezTo>
                          <a:pt x="41061" y="69235"/>
                          <a:pt x="43179" y="66704"/>
                          <a:pt x="45342" y="64252"/>
                        </a:cubicBezTo>
                        <a:cubicBezTo>
                          <a:pt x="46432" y="63008"/>
                          <a:pt x="48338" y="62886"/>
                          <a:pt x="49588" y="63963"/>
                        </a:cubicBezTo>
                        <a:cubicBezTo>
                          <a:pt x="50838" y="65040"/>
                          <a:pt x="50970" y="66923"/>
                          <a:pt x="49880" y="68158"/>
                        </a:cubicBezTo>
                        <a:cubicBezTo>
                          <a:pt x="47788" y="70531"/>
                          <a:pt x="45741" y="72984"/>
                          <a:pt x="43782" y="75462"/>
                        </a:cubicBezTo>
                        <a:cubicBezTo>
                          <a:pt x="43179" y="76215"/>
                          <a:pt x="42302" y="76601"/>
                          <a:pt x="41406" y="76601"/>
                        </a:cubicBezTo>
                        <a:close/>
                        <a:moveTo>
                          <a:pt x="320680" y="60153"/>
                        </a:moveTo>
                        <a:cubicBezTo>
                          <a:pt x="319909" y="60153"/>
                          <a:pt x="319137" y="59864"/>
                          <a:pt x="318544" y="59277"/>
                        </a:cubicBezTo>
                        <a:cubicBezTo>
                          <a:pt x="316301" y="57053"/>
                          <a:pt x="313970" y="54855"/>
                          <a:pt x="311621" y="52753"/>
                        </a:cubicBezTo>
                        <a:cubicBezTo>
                          <a:pt x="310389" y="51649"/>
                          <a:pt x="310291" y="49766"/>
                          <a:pt x="311408" y="48549"/>
                        </a:cubicBezTo>
                        <a:cubicBezTo>
                          <a:pt x="312525" y="47331"/>
                          <a:pt x="314422" y="47235"/>
                          <a:pt x="315663" y="48338"/>
                        </a:cubicBezTo>
                        <a:cubicBezTo>
                          <a:pt x="318092" y="50511"/>
                          <a:pt x="320502" y="52779"/>
                          <a:pt x="322816" y="55082"/>
                        </a:cubicBezTo>
                        <a:cubicBezTo>
                          <a:pt x="323986" y="56247"/>
                          <a:pt x="323986" y="58130"/>
                          <a:pt x="322807" y="59286"/>
                        </a:cubicBezTo>
                        <a:cubicBezTo>
                          <a:pt x="322213" y="59873"/>
                          <a:pt x="321442" y="60153"/>
                          <a:pt x="320680" y="60153"/>
                        </a:cubicBezTo>
                        <a:close/>
                        <a:moveTo>
                          <a:pt x="58487" y="57850"/>
                        </a:moveTo>
                        <a:cubicBezTo>
                          <a:pt x="57698" y="57850"/>
                          <a:pt x="56918" y="57543"/>
                          <a:pt x="56324" y="56948"/>
                        </a:cubicBezTo>
                        <a:cubicBezTo>
                          <a:pt x="55172" y="55765"/>
                          <a:pt x="55199" y="53882"/>
                          <a:pt x="56395" y="52744"/>
                        </a:cubicBezTo>
                        <a:cubicBezTo>
                          <a:pt x="58753" y="50493"/>
                          <a:pt x="61199" y="48268"/>
                          <a:pt x="63681" y="46131"/>
                        </a:cubicBezTo>
                        <a:cubicBezTo>
                          <a:pt x="64931" y="45054"/>
                          <a:pt x="66837" y="45177"/>
                          <a:pt x="67927" y="46420"/>
                        </a:cubicBezTo>
                        <a:cubicBezTo>
                          <a:pt x="69017" y="47655"/>
                          <a:pt x="68884" y="49538"/>
                          <a:pt x="67635" y="50616"/>
                        </a:cubicBezTo>
                        <a:cubicBezTo>
                          <a:pt x="65232" y="52682"/>
                          <a:pt x="62866" y="54837"/>
                          <a:pt x="60579" y="57018"/>
                        </a:cubicBezTo>
                        <a:cubicBezTo>
                          <a:pt x="59994" y="57578"/>
                          <a:pt x="59240" y="57850"/>
                          <a:pt x="58487" y="57850"/>
                        </a:cubicBezTo>
                        <a:close/>
                        <a:moveTo>
                          <a:pt x="301481" y="43539"/>
                        </a:moveTo>
                        <a:cubicBezTo>
                          <a:pt x="300842" y="43539"/>
                          <a:pt x="300204" y="43338"/>
                          <a:pt x="299664" y="42935"/>
                        </a:cubicBezTo>
                        <a:cubicBezTo>
                          <a:pt x="297128" y="41034"/>
                          <a:pt x="294514" y="39169"/>
                          <a:pt x="291890" y="37408"/>
                        </a:cubicBezTo>
                        <a:cubicBezTo>
                          <a:pt x="290516" y="36480"/>
                          <a:pt x="290162" y="34632"/>
                          <a:pt x="291092" y="33275"/>
                        </a:cubicBezTo>
                        <a:cubicBezTo>
                          <a:pt x="292032" y="31917"/>
                          <a:pt x="293902" y="31567"/>
                          <a:pt x="295276" y="32486"/>
                        </a:cubicBezTo>
                        <a:cubicBezTo>
                          <a:pt x="297979" y="34308"/>
                          <a:pt x="300683" y="36226"/>
                          <a:pt x="303298" y="38197"/>
                        </a:cubicBezTo>
                        <a:cubicBezTo>
                          <a:pt x="304618" y="39195"/>
                          <a:pt x="304875" y="41061"/>
                          <a:pt x="303874" y="42365"/>
                        </a:cubicBezTo>
                        <a:cubicBezTo>
                          <a:pt x="303280" y="43136"/>
                          <a:pt x="302385" y="43539"/>
                          <a:pt x="301481" y="43539"/>
                        </a:cubicBezTo>
                        <a:close/>
                        <a:moveTo>
                          <a:pt x="78005" y="41595"/>
                        </a:moveTo>
                        <a:cubicBezTo>
                          <a:pt x="77075" y="41595"/>
                          <a:pt x="76162" y="41174"/>
                          <a:pt x="75577" y="40377"/>
                        </a:cubicBezTo>
                        <a:cubicBezTo>
                          <a:pt x="74593" y="39055"/>
                          <a:pt x="74885" y="37189"/>
                          <a:pt x="76224" y="36217"/>
                        </a:cubicBezTo>
                        <a:cubicBezTo>
                          <a:pt x="78856" y="34308"/>
                          <a:pt x="81595" y="32443"/>
                          <a:pt x="84352" y="30656"/>
                        </a:cubicBezTo>
                        <a:cubicBezTo>
                          <a:pt x="85743" y="29754"/>
                          <a:pt x="87605" y="30139"/>
                          <a:pt x="88518" y="31514"/>
                        </a:cubicBezTo>
                        <a:cubicBezTo>
                          <a:pt x="89431" y="32889"/>
                          <a:pt x="89041" y="34728"/>
                          <a:pt x="87649" y="35631"/>
                        </a:cubicBezTo>
                        <a:cubicBezTo>
                          <a:pt x="84981" y="37365"/>
                          <a:pt x="82331" y="39178"/>
                          <a:pt x="79778" y="41017"/>
                        </a:cubicBezTo>
                        <a:cubicBezTo>
                          <a:pt x="79246" y="41402"/>
                          <a:pt x="78626" y="41595"/>
                          <a:pt x="78005" y="41595"/>
                        </a:cubicBezTo>
                        <a:close/>
                        <a:moveTo>
                          <a:pt x="280145" y="29693"/>
                        </a:moveTo>
                        <a:cubicBezTo>
                          <a:pt x="279649" y="29693"/>
                          <a:pt x="279135" y="29570"/>
                          <a:pt x="278674" y="29307"/>
                        </a:cubicBezTo>
                        <a:cubicBezTo>
                          <a:pt x="275908" y="27766"/>
                          <a:pt x="273054" y="26277"/>
                          <a:pt x="270209" y="24884"/>
                        </a:cubicBezTo>
                        <a:cubicBezTo>
                          <a:pt x="268720" y="24157"/>
                          <a:pt x="268108" y="22371"/>
                          <a:pt x="268853" y="20899"/>
                        </a:cubicBezTo>
                        <a:cubicBezTo>
                          <a:pt x="269589" y="19428"/>
                          <a:pt x="271397" y="18824"/>
                          <a:pt x="272886" y="19559"/>
                        </a:cubicBezTo>
                        <a:cubicBezTo>
                          <a:pt x="275829" y="21005"/>
                          <a:pt x="278763" y="22537"/>
                          <a:pt x="281626" y="24131"/>
                        </a:cubicBezTo>
                        <a:cubicBezTo>
                          <a:pt x="283070" y="24937"/>
                          <a:pt x="283585" y="26750"/>
                          <a:pt x="282769" y="28186"/>
                        </a:cubicBezTo>
                        <a:cubicBezTo>
                          <a:pt x="282220" y="29150"/>
                          <a:pt x="281200" y="29693"/>
                          <a:pt x="280145" y="29693"/>
                        </a:cubicBezTo>
                        <a:close/>
                        <a:moveTo>
                          <a:pt x="99580" y="28116"/>
                        </a:moveTo>
                        <a:cubicBezTo>
                          <a:pt x="98507" y="28116"/>
                          <a:pt x="97470" y="27556"/>
                          <a:pt x="96930" y="26557"/>
                        </a:cubicBezTo>
                        <a:cubicBezTo>
                          <a:pt x="96141" y="25112"/>
                          <a:pt x="96681" y="23308"/>
                          <a:pt x="98144" y="22528"/>
                        </a:cubicBezTo>
                        <a:cubicBezTo>
                          <a:pt x="101034" y="20987"/>
                          <a:pt x="104003" y="19498"/>
                          <a:pt x="106963" y="18106"/>
                        </a:cubicBezTo>
                        <a:cubicBezTo>
                          <a:pt x="108470" y="17396"/>
                          <a:pt x="110261" y="18036"/>
                          <a:pt x="110979" y="19516"/>
                        </a:cubicBezTo>
                        <a:cubicBezTo>
                          <a:pt x="111697" y="20996"/>
                          <a:pt x="111050" y="22774"/>
                          <a:pt x="109552" y="23483"/>
                        </a:cubicBezTo>
                        <a:cubicBezTo>
                          <a:pt x="106689" y="24823"/>
                          <a:pt x="103817" y="26268"/>
                          <a:pt x="101016" y="27766"/>
                        </a:cubicBezTo>
                        <a:cubicBezTo>
                          <a:pt x="100555" y="28002"/>
                          <a:pt x="100067" y="28116"/>
                          <a:pt x="99580" y="28116"/>
                        </a:cubicBezTo>
                        <a:close/>
                        <a:moveTo>
                          <a:pt x="257099" y="18850"/>
                        </a:moveTo>
                        <a:cubicBezTo>
                          <a:pt x="256736" y="18850"/>
                          <a:pt x="256355" y="18780"/>
                          <a:pt x="256000" y="18640"/>
                        </a:cubicBezTo>
                        <a:cubicBezTo>
                          <a:pt x="255078" y="18281"/>
                          <a:pt x="254157" y="17930"/>
                          <a:pt x="253226" y="17580"/>
                        </a:cubicBezTo>
                        <a:cubicBezTo>
                          <a:pt x="251187" y="16818"/>
                          <a:pt x="249095" y="16083"/>
                          <a:pt x="247003" y="15382"/>
                        </a:cubicBezTo>
                        <a:cubicBezTo>
                          <a:pt x="245426" y="14856"/>
                          <a:pt x="244584" y="13166"/>
                          <a:pt x="245115" y="11616"/>
                        </a:cubicBezTo>
                        <a:cubicBezTo>
                          <a:pt x="245647" y="10057"/>
                          <a:pt x="247358" y="9225"/>
                          <a:pt x="248927" y="9750"/>
                        </a:cubicBezTo>
                        <a:cubicBezTo>
                          <a:pt x="251081" y="10469"/>
                          <a:pt x="253244" y="11231"/>
                          <a:pt x="255353" y="12019"/>
                        </a:cubicBezTo>
                        <a:cubicBezTo>
                          <a:pt x="256310" y="12378"/>
                          <a:pt x="257259" y="12737"/>
                          <a:pt x="258207" y="13105"/>
                        </a:cubicBezTo>
                        <a:cubicBezTo>
                          <a:pt x="259758" y="13709"/>
                          <a:pt x="260512" y="15434"/>
                          <a:pt x="259909" y="16958"/>
                        </a:cubicBezTo>
                        <a:cubicBezTo>
                          <a:pt x="259439" y="18132"/>
                          <a:pt x="258305" y="18850"/>
                          <a:pt x="257099" y="18850"/>
                        </a:cubicBezTo>
                        <a:close/>
                        <a:moveTo>
                          <a:pt x="122803" y="17659"/>
                        </a:moveTo>
                        <a:cubicBezTo>
                          <a:pt x="121589" y="17659"/>
                          <a:pt x="120437" y="16923"/>
                          <a:pt x="119984" y="15732"/>
                        </a:cubicBezTo>
                        <a:cubicBezTo>
                          <a:pt x="119399" y="14191"/>
                          <a:pt x="120188" y="12483"/>
                          <a:pt x="121739" y="11905"/>
                        </a:cubicBezTo>
                        <a:cubicBezTo>
                          <a:pt x="124806" y="10766"/>
                          <a:pt x="127953" y="9689"/>
                          <a:pt x="131082" y="8708"/>
                        </a:cubicBezTo>
                        <a:cubicBezTo>
                          <a:pt x="132669" y="8209"/>
                          <a:pt x="134362" y="9076"/>
                          <a:pt x="134867" y="10644"/>
                        </a:cubicBezTo>
                        <a:cubicBezTo>
                          <a:pt x="135372" y="12211"/>
                          <a:pt x="134495" y="13884"/>
                          <a:pt x="132908" y="14383"/>
                        </a:cubicBezTo>
                        <a:cubicBezTo>
                          <a:pt x="129876" y="15338"/>
                          <a:pt x="126836" y="16372"/>
                          <a:pt x="123867" y="17475"/>
                        </a:cubicBezTo>
                        <a:cubicBezTo>
                          <a:pt x="123512" y="17598"/>
                          <a:pt x="123158" y="17659"/>
                          <a:pt x="122803" y="17659"/>
                        </a:cubicBezTo>
                        <a:close/>
                        <a:moveTo>
                          <a:pt x="232795" y="11169"/>
                        </a:moveTo>
                        <a:cubicBezTo>
                          <a:pt x="232555" y="11169"/>
                          <a:pt x="232316" y="11143"/>
                          <a:pt x="232077" y="11082"/>
                        </a:cubicBezTo>
                        <a:cubicBezTo>
                          <a:pt x="228983" y="10328"/>
                          <a:pt x="225837" y="9645"/>
                          <a:pt x="222725" y="9059"/>
                        </a:cubicBezTo>
                        <a:cubicBezTo>
                          <a:pt x="221094" y="8752"/>
                          <a:pt x="220022" y="7193"/>
                          <a:pt x="220332" y="5582"/>
                        </a:cubicBezTo>
                        <a:cubicBezTo>
                          <a:pt x="220642" y="3970"/>
                          <a:pt x="222229" y="2902"/>
                          <a:pt x="223851" y="3217"/>
                        </a:cubicBezTo>
                        <a:cubicBezTo>
                          <a:pt x="227060" y="3821"/>
                          <a:pt x="230313" y="4522"/>
                          <a:pt x="233504" y="5301"/>
                        </a:cubicBezTo>
                        <a:cubicBezTo>
                          <a:pt x="235117" y="5695"/>
                          <a:pt x="236101" y="7307"/>
                          <a:pt x="235711" y="8901"/>
                        </a:cubicBezTo>
                        <a:cubicBezTo>
                          <a:pt x="235374" y="10267"/>
                          <a:pt x="234142" y="11169"/>
                          <a:pt x="232795" y="11169"/>
                        </a:cubicBezTo>
                        <a:close/>
                        <a:moveTo>
                          <a:pt x="147241" y="10416"/>
                        </a:moveTo>
                        <a:cubicBezTo>
                          <a:pt x="145867" y="10416"/>
                          <a:pt x="144626" y="9479"/>
                          <a:pt x="144307" y="8095"/>
                        </a:cubicBezTo>
                        <a:cubicBezTo>
                          <a:pt x="143935" y="6492"/>
                          <a:pt x="144954" y="4898"/>
                          <a:pt x="146576" y="4539"/>
                        </a:cubicBezTo>
                        <a:cubicBezTo>
                          <a:pt x="149758" y="3821"/>
                          <a:pt x="153020" y="3182"/>
                          <a:pt x="156264" y="2630"/>
                        </a:cubicBezTo>
                        <a:cubicBezTo>
                          <a:pt x="157904" y="2341"/>
                          <a:pt x="159464" y="3436"/>
                          <a:pt x="159748" y="5056"/>
                        </a:cubicBezTo>
                        <a:cubicBezTo>
                          <a:pt x="160031" y="6676"/>
                          <a:pt x="158932" y="8218"/>
                          <a:pt x="157292" y="8498"/>
                        </a:cubicBezTo>
                        <a:cubicBezTo>
                          <a:pt x="154146" y="9032"/>
                          <a:pt x="150990" y="9663"/>
                          <a:pt x="147914" y="10355"/>
                        </a:cubicBezTo>
                        <a:cubicBezTo>
                          <a:pt x="147684" y="10399"/>
                          <a:pt x="147462" y="10416"/>
                          <a:pt x="147241" y="10416"/>
                        </a:cubicBezTo>
                        <a:close/>
                        <a:moveTo>
                          <a:pt x="207657" y="6834"/>
                        </a:moveTo>
                        <a:cubicBezTo>
                          <a:pt x="207550" y="6834"/>
                          <a:pt x="207444" y="6825"/>
                          <a:pt x="207338" y="6816"/>
                        </a:cubicBezTo>
                        <a:cubicBezTo>
                          <a:pt x="204173" y="6492"/>
                          <a:pt x="200956" y="6247"/>
                          <a:pt x="197800" y="6081"/>
                        </a:cubicBezTo>
                        <a:cubicBezTo>
                          <a:pt x="196143" y="5993"/>
                          <a:pt x="194866" y="4601"/>
                          <a:pt x="194946" y="2954"/>
                        </a:cubicBezTo>
                        <a:cubicBezTo>
                          <a:pt x="195035" y="1316"/>
                          <a:pt x="196417" y="64"/>
                          <a:pt x="198110" y="134"/>
                        </a:cubicBezTo>
                        <a:cubicBezTo>
                          <a:pt x="201381" y="300"/>
                          <a:pt x="204696" y="554"/>
                          <a:pt x="207967" y="896"/>
                        </a:cubicBezTo>
                        <a:cubicBezTo>
                          <a:pt x="209625" y="1062"/>
                          <a:pt x="210821" y="2525"/>
                          <a:pt x="210653" y="4163"/>
                        </a:cubicBezTo>
                        <a:cubicBezTo>
                          <a:pt x="210484" y="5695"/>
                          <a:pt x="209173" y="6834"/>
                          <a:pt x="207657" y="6834"/>
                        </a:cubicBezTo>
                        <a:close/>
                        <a:moveTo>
                          <a:pt x="172441" y="6527"/>
                        </a:moveTo>
                        <a:cubicBezTo>
                          <a:pt x="170898" y="6527"/>
                          <a:pt x="169578" y="5363"/>
                          <a:pt x="169445" y="3812"/>
                        </a:cubicBezTo>
                        <a:cubicBezTo>
                          <a:pt x="169303" y="2175"/>
                          <a:pt x="170526" y="730"/>
                          <a:pt x="172184" y="589"/>
                        </a:cubicBezTo>
                        <a:cubicBezTo>
                          <a:pt x="175446" y="309"/>
                          <a:pt x="178770" y="108"/>
                          <a:pt x="182040" y="3"/>
                        </a:cubicBezTo>
                        <a:cubicBezTo>
                          <a:pt x="183698" y="-67"/>
                          <a:pt x="185098" y="1238"/>
                          <a:pt x="185151" y="2875"/>
                        </a:cubicBezTo>
                        <a:cubicBezTo>
                          <a:pt x="185205" y="4513"/>
                          <a:pt x="183911" y="5897"/>
                          <a:pt x="182244" y="5949"/>
                        </a:cubicBezTo>
                        <a:cubicBezTo>
                          <a:pt x="179071" y="6055"/>
                          <a:pt x="175862" y="6247"/>
                          <a:pt x="172698" y="6519"/>
                        </a:cubicBezTo>
                        <a:cubicBezTo>
                          <a:pt x="172618" y="6527"/>
                          <a:pt x="172529" y="6527"/>
                          <a:pt x="172441" y="6527"/>
                        </a:cubicBezTo>
                        <a:close/>
                      </a:path>
                    </a:pathLst>
                  </a:custGeom>
                  <a:solidFill>
                    <a:srgbClr val="786E64"/>
                  </a:solidFill>
                  <a:ln w="88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102" name="Forme libre : forme 101">
                    <a:extLst>
                      <a:ext uri="{FF2B5EF4-FFF2-40B4-BE49-F238E27FC236}">
                        <a16:creationId xmlns:a16="http://schemas.microsoft.com/office/drawing/2014/main" id="{1790B667-340F-04F8-6639-AA3431205B03}"/>
                      </a:ext>
                    </a:extLst>
                  </p:cNvPr>
                  <p:cNvSpPr/>
                  <p:nvPr/>
                </p:nvSpPr>
                <p:spPr>
                  <a:xfrm>
                    <a:off x="1677083" y="2665943"/>
                    <a:ext cx="9062" cy="9624"/>
                  </a:xfrm>
                  <a:custGeom>
                    <a:avLst/>
                    <a:gdLst>
                      <a:gd name="connsiteX0" fmla="*/ 6060 w 9062"/>
                      <a:gd name="connsiteY0" fmla="*/ 9625 h 9624"/>
                      <a:gd name="connsiteX1" fmla="*/ 3702 w 9062"/>
                      <a:gd name="connsiteY1" fmla="*/ 8504 h 9624"/>
                      <a:gd name="connsiteX2" fmla="*/ 706 w 9062"/>
                      <a:gd name="connsiteY2" fmla="*/ 4878 h 9624"/>
                      <a:gd name="connsiteX3" fmla="*/ 1079 w 9062"/>
                      <a:gd name="connsiteY3" fmla="*/ 691 h 9624"/>
                      <a:gd name="connsiteX4" fmla="*/ 5316 w 9062"/>
                      <a:gd name="connsiteY4" fmla="*/ 1059 h 9624"/>
                      <a:gd name="connsiteX5" fmla="*/ 8409 w 9062"/>
                      <a:gd name="connsiteY5" fmla="*/ 4808 h 9624"/>
                      <a:gd name="connsiteX6" fmla="*/ 7922 w 9062"/>
                      <a:gd name="connsiteY6" fmla="*/ 8985 h 9624"/>
                      <a:gd name="connsiteX7" fmla="*/ 6060 w 9062"/>
                      <a:gd name="connsiteY7" fmla="*/ 9625 h 9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062" h="9624">
                        <a:moveTo>
                          <a:pt x="6060" y="9625"/>
                        </a:moveTo>
                        <a:cubicBezTo>
                          <a:pt x="5174" y="9625"/>
                          <a:pt x="4296" y="9239"/>
                          <a:pt x="3702" y="8504"/>
                        </a:cubicBezTo>
                        <a:cubicBezTo>
                          <a:pt x="2718" y="7286"/>
                          <a:pt x="1726" y="6078"/>
                          <a:pt x="706" y="4878"/>
                        </a:cubicBezTo>
                        <a:cubicBezTo>
                          <a:pt x="-366" y="3617"/>
                          <a:pt x="-198" y="1742"/>
                          <a:pt x="1079" y="691"/>
                        </a:cubicBezTo>
                        <a:cubicBezTo>
                          <a:pt x="2355" y="-360"/>
                          <a:pt x="4252" y="-193"/>
                          <a:pt x="5316" y="1059"/>
                        </a:cubicBezTo>
                        <a:cubicBezTo>
                          <a:pt x="6362" y="2294"/>
                          <a:pt x="7399" y="3547"/>
                          <a:pt x="8409" y="4808"/>
                        </a:cubicBezTo>
                        <a:cubicBezTo>
                          <a:pt x="9446" y="6095"/>
                          <a:pt x="9225" y="7969"/>
                          <a:pt x="7922" y="8985"/>
                        </a:cubicBezTo>
                        <a:cubicBezTo>
                          <a:pt x="7381" y="9414"/>
                          <a:pt x="6716" y="9625"/>
                          <a:pt x="6060" y="9625"/>
                        </a:cubicBezTo>
                        <a:close/>
                      </a:path>
                    </a:pathLst>
                  </a:custGeom>
                  <a:solidFill>
                    <a:srgbClr val="786E64"/>
                  </a:solidFill>
                  <a:ln w="88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3" name="Graphique 22">
                  <a:extLst>
                    <a:ext uri="{FF2B5EF4-FFF2-40B4-BE49-F238E27FC236}">
                      <a16:creationId xmlns:a16="http://schemas.microsoft.com/office/drawing/2014/main" id="{CAE8E14D-21CB-0353-00E2-A191B8000D0B}"/>
                    </a:ext>
                  </a:extLst>
                </p:cNvPr>
                <p:cNvGrpSpPr/>
                <p:nvPr/>
              </p:nvGrpSpPr>
              <p:grpSpPr>
                <a:xfrm>
                  <a:off x="1382834" y="2801232"/>
                  <a:ext cx="343187" cy="211794"/>
                  <a:chOff x="1382834" y="2801232"/>
                  <a:chExt cx="343187" cy="211794"/>
                </a:xfrm>
                <a:solidFill>
                  <a:srgbClr val="E9EFFE"/>
                </a:solidFill>
              </p:grpSpPr>
              <p:sp>
                <p:nvSpPr>
                  <p:cNvPr id="104" name="Forme libre : forme 103">
                    <a:extLst>
                      <a:ext uri="{FF2B5EF4-FFF2-40B4-BE49-F238E27FC236}">
                        <a16:creationId xmlns:a16="http://schemas.microsoft.com/office/drawing/2014/main" id="{96E54752-911B-F5AC-A237-5D7F6992F3B2}"/>
                      </a:ext>
                    </a:extLst>
                  </p:cNvPr>
                  <p:cNvSpPr/>
                  <p:nvPr/>
                </p:nvSpPr>
                <p:spPr>
                  <a:xfrm>
                    <a:off x="1719499" y="2801232"/>
                    <a:ext cx="6522" cy="10672"/>
                  </a:xfrm>
                  <a:custGeom>
                    <a:avLst/>
                    <a:gdLst>
                      <a:gd name="connsiteX0" fmla="*/ 3008 w 6522"/>
                      <a:gd name="connsiteY0" fmla="*/ 10672 h 10672"/>
                      <a:gd name="connsiteX1" fmla="*/ 2654 w 6522"/>
                      <a:gd name="connsiteY1" fmla="*/ 10655 h 10672"/>
                      <a:gd name="connsiteX2" fmla="*/ 21 w 6522"/>
                      <a:gd name="connsiteY2" fmla="*/ 7353 h 10672"/>
                      <a:gd name="connsiteX3" fmla="*/ 518 w 6522"/>
                      <a:gd name="connsiteY3" fmla="*/ 2703 h 10672"/>
                      <a:gd name="connsiteX4" fmla="*/ 3788 w 6522"/>
                      <a:gd name="connsiteY4" fmla="*/ 14 h 10672"/>
                      <a:gd name="connsiteX5" fmla="*/ 6509 w 6522"/>
                      <a:gd name="connsiteY5" fmla="*/ 3246 h 10672"/>
                      <a:gd name="connsiteX6" fmla="*/ 5995 w 6522"/>
                      <a:gd name="connsiteY6" fmla="*/ 8054 h 10672"/>
                      <a:gd name="connsiteX7" fmla="*/ 3008 w 6522"/>
                      <a:gd name="connsiteY7" fmla="*/ 10672 h 10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522" h="10672">
                        <a:moveTo>
                          <a:pt x="3008" y="10672"/>
                        </a:moveTo>
                        <a:cubicBezTo>
                          <a:pt x="2893" y="10672"/>
                          <a:pt x="2769" y="10664"/>
                          <a:pt x="2654" y="10655"/>
                        </a:cubicBezTo>
                        <a:cubicBezTo>
                          <a:pt x="1005" y="10462"/>
                          <a:pt x="-174" y="8982"/>
                          <a:pt x="21" y="7353"/>
                        </a:cubicBezTo>
                        <a:cubicBezTo>
                          <a:pt x="207" y="5803"/>
                          <a:pt x="367" y="4253"/>
                          <a:pt x="518" y="2703"/>
                        </a:cubicBezTo>
                        <a:cubicBezTo>
                          <a:pt x="668" y="1065"/>
                          <a:pt x="2140" y="-144"/>
                          <a:pt x="3788" y="14"/>
                        </a:cubicBezTo>
                        <a:cubicBezTo>
                          <a:pt x="5446" y="163"/>
                          <a:pt x="6660" y="1608"/>
                          <a:pt x="6509" y="3246"/>
                        </a:cubicBezTo>
                        <a:cubicBezTo>
                          <a:pt x="6359" y="4848"/>
                          <a:pt x="6190" y="6451"/>
                          <a:pt x="5995" y="8054"/>
                        </a:cubicBezTo>
                        <a:cubicBezTo>
                          <a:pt x="5809" y="9551"/>
                          <a:pt x="4506" y="10672"/>
                          <a:pt x="3008" y="10672"/>
                        </a:cubicBezTo>
                        <a:close/>
                      </a:path>
                    </a:pathLst>
                  </a:custGeom>
                  <a:solidFill>
                    <a:srgbClr val="E9EFFE"/>
                  </a:solidFill>
                  <a:ln w="88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105" name="Forme libre : forme 104">
                    <a:extLst>
                      <a:ext uri="{FF2B5EF4-FFF2-40B4-BE49-F238E27FC236}">
                        <a16:creationId xmlns:a16="http://schemas.microsoft.com/office/drawing/2014/main" id="{707D4AC5-5A3B-9291-6324-B59EF4149694}"/>
                      </a:ext>
                    </a:extLst>
                  </p:cNvPr>
                  <p:cNvSpPr/>
                  <p:nvPr/>
                </p:nvSpPr>
                <p:spPr>
                  <a:xfrm>
                    <a:off x="1395663" y="2821126"/>
                    <a:ext cx="327382" cy="153739"/>
                  </a:xfrm>
                  <a:custGeom>
                    <a:avLst/>
                    <a:gdLst>
                      <a:gd name="connsiteX0" fmla="*/ 141545 w 327382"/>
                      <a:gd name="connsiteY0" fmla="*/ 153740 h 153739"/>
                      <a:gd name="connsiteX1" fmla="*/ 136262 w 327382"/>
                      <a:gd name="connsiteY1" fmla="*/ 153670 h 153739"/>
                      <a:gd name="connsiteX2" fmla="*/ 133337 w 327382"/>
                      <a:gd name="connsiteY2" fmla="*/ 150613 h 153739"/>
                      <a:gd name="connsiteX3" fmla="*/ 136431 w 327382"/>
                      <a:gd name="connsiteY3" fmla="*/ 147723 h 153739"/>
                      <a:gd name="connsiteX4" fmla="*/ 141545 w 327382"/>
                      <a:gd name="connsiteY4" fmla="*/ 147793 h 153739"/>
                      <a:gd name="connsiteX5" fmla="*/ 145844 w 327382"/>
                      <a:gd name="connsiteY5" fmla="*/ 147741 h 153739"/>
                      <a:gd name="connsiteX6" fmla="*/ 148929 w 327382"/>
                      <a:gd name="connsiteY6" fmla="*/ 150639 h 153739"/>
                      <a:gd name="connsiteX7" fmla="*/ 145995 w 327382"/>
                      <a:gd name="connsiteY7" fmla="*/ 153687 h 153739"/>
                      <a:gd name="connsiteX8" fmla="*/ 141545 w 327382"/>
                      <a:gd name="connsiteY8" fmla="*/ 153740 h 153739"/>
                      <a:gd name="connsiteX9" fmla="*/ 161427 w 327382"/>
                      <a:gd name="connsiteY9" fmla="*/ 152671 h 153739"/>
                      <a:gd name="connsiteX10" fmla="*/ 158440 w 327382"/>
                      <a:gd name="connsiteY10" fmla="*/ 150018 h 153739"/>
                      <a:gd name="connsiteX11" fmla="*/ 161108 w 327382"/>
                      <a:gd name="connsiteY11" fmla="*/ 146742 h 153739"/>
                      <a:gd name="connsiteX12" fmla="*/ 170432 w 327382"/>
                      <a:gd name="connsiteY12" fmla="*/ 145498 h 153739"/>
                      <a:gd name="connsiteX13" fmla="*/ 173880 w 327382"/>
                      <a:gd name="connsiteY13" fmla="*/ 147959 h 153739"/>
                      <a:gd name="connsiteX14" fmla="*/ 171390 w 327382"/>
                      <a:gd name="connsiteY14" fmla="*/ 151366 h 153739"/>
                      <a:gd name="connsiteX15" fmla="*/ 161755 w 327382"/>
                      <a:gd name="connsiteY15" fmla="*/ 152645 h 153739"/>
                      <a:gd name="connsiteX16" fmla="*/ 161427 w 327382"/>
                      <a:gd name="connsiteY16" fmla="*/ 152671 h 153739"/>
                      <a:gd name="connsiteX17" fmla="*/ 120830 w 327382"/>
                      <a:gd name="connsiteY17" fmla="*/ 152601 h 153739"/>
                      <a:gd name="connsiteX18" fmla="*/ 120493 w 327382"/>
                      <a:gd name="connsiteY18" fmla="*/ 152584 h 153739"/>
                      <a:gd name="connsiteX19" fmla="*/ 110858 w 327382"/>
                      <a:gd name="connsiteY19" fmla="*/ 151270 h 153739"/>
                      <a:gd name="connsiteX20" fmla="*/ 108377 w 327382"/>
                      <a:gd name="connsiteY20" fmla="*/ 147854 h 153739"/>
                      <a:gd name="connsiteX21" fmla="*/ 111833 w 327382"/>
                      <a:gd name="connsiteY21" fmla="*/ 145402 h 153739"/>
                      <a:gd name="connsiteX22" fmla="*/ 121167 w 327382"/>
                      <a:gd name="connsiteY22" fmla="*/ 146672 h 153739"/>
                      <a:gd name="connsiteX23" fmla="*/ 123826 w 327382"/>
                      <a:gd name="connsiteY23" fmla="*/ 149956 h 153739"/>
                      <a:gd name="connsiteX24" fmla="*/ 120830 w 327382"/>
                      <a:gd name="connsiteY24" fmla="*/ 152601 h 153739"/>
                      <a:gd name="connsiteX25" fmla="*/ 186148 w 327382"/>
                      <a:gd name="connsiteY25" fmla="*/ 148336 h 153739"/>
                      <a:gd name="connsiteX26" fmla="*/ 183232 w 327382"/>
                      <a:gd name="connsiteY26" fmla="*/ 146077 h 153739"/>
                      <a:gd name="connsiteX27" fmla="*/ 185430 w 327382"/>
                      <a:gd name="connsiteY27" fmla="*/ 142477 h 153739"/>
                      <a:gd name="connsiteX28" fmla="*/ 194507 w 327382"/>
                      <a:gd name="connsiteY28" fmla="*/ 140007 h 153739"/>
                      <a:gd name="connsiteX29" fmla="*/ 198256 w 327382"/>
                      <a:gd name="connsiteY29" fmla="*/ 141995 h 153739"/>
                      <a:gd name="connsiteX30" fmla="*/ 196244 w 327382"/>
                      <a:gd name="connsiteY30" fmla="*/ 145700 h 153739"/>
                      <a:gd name="connsiteX31" fmla="*/ 186866 w 327382"/>
                      <a:gd name="connsiteY31" fmla="*/ 148249 h 153739"/>
                      <a:gd name="connsiteX32" fmla="*/ 186148 w 327382"/>
                      <a:gd name="connsiteY32" fmla="*/ 148336 h 153739"/>
                      <a:gd name="connsiteX33" fmla="*/ 96109 w 327382"/>
                      <a:gd name="connsiteY33" fmla="*/ 148187 h 153739"/>
                      <a:gd name="connsiteX34" fmla="*/ 95373 w 327382"/>
                      <a:gd name="connsiteY34" fmla="*/ 148100 h 153739"/>
                      <a:gd name="connsiteX35" fmla="*/ 86004 w 327382"/>
                      <a:gd name="connsiteY35" fmla="*/ 145516 h 153739"/>
                      <a:gd name="connsiteX36" fmla="*/ 84010 w 327382"/>
                      <a:gd name="connsiteY36" fmla="*/ 141803 h 153739"/>
                      <a:gd name="connsiteX37" fmla="*/ 87768 w 327382"/>
                      <a:gd name="connsiteY37" fmla="*/ 139832 h 153739"/>
                      <a:gd name="connsiteX38" fmla="*/ 96836 w 327382"/>
                      <a:gd name="connsiteY38" fmla="*/ 142328 h 153739"/>
                      <a:gd name="connsiteX39" fmla="*/ 99016 w 327382"/>
                      <a:gd name="connsiteY39" fmla="*/ 145936 h 153739"/>
                      <a:gd name="connsiteX40" fmla="*/ 96109 w 327382"/>
                      <a:gd name="connsiteY40" fmla="*/ 148187 h 153739"/>
                      <a:gd name="connsiteX41" fmla="*/ 210072 w 327382"/>
                      <a:gd name="connsiteY41" fmla="*/ 140769 h 153739"/>
                      <a:gd name="connsiteX42" fmla="*/ 207271 w 327382"/>
                      <a:gd name="connsiteY42" fmla="*/ 138886 h 153739"/>
                      <a:gd name="connsiteX43" fmla="*/ 208964 w 327382"/>
                      <a:gd name="connsiteY43" fmla="*/ 135024 h 153739"/>
                      <a:gd name="connsiteX44" fmla="*/ 217632 w 327382"/>
                      <a:gd name="connsiteY44" fmla="*/ 131380 h 153739"/>
                      <a:gd name="connsiteX45" fmla="*/ 221621 w 327382"/>
                      <a:gd name="connsiteY45" fmla="*/ 132852 h 153739"/>
                      <a:gd name="connsiteX46" fmla="*/ 220132 w 327382"/>
                      <a:gd name="connsiteY46" fmla="*/ 136793 h 153739"/>
                      <a:gd name="connsiteX47" fmla="*/ 211180 w 327382"/>
                      <a:gd name="connsiteY47" fmla="*/ 140559 h 153739"/>
                      <a:gd name="connsiteX48" fmla="*/ 210072 w 327382"/>
                      <a:gd name="connsiteY48" fmla="*/ 140769 h 153739"/>
                      <a:gd name="connsiteX49" fmla="*/ 72212 w 327382"/>
                      <a:gd name="connsiteY49" fmla="*/ 140533 h 153739"/>
                      <a:gd name="connsiteX50" fmla="*/ 71095 w 327382"/>
                      <a:gd name="connsiteY50" fmla="*/ 140322 h 153739"/>
                      <a:gd name="connsiteX51" fmla="*/ 62152 w 327382"/>
                      <a:gd name="connsiteY51" fmla="*/ 136530 h 153739"/>
                      <a:gd name="connsiteX52" fmla="*/ 60671 w 327382"/>
                      <a:gd name="connsiteY52" fmla="*/ 132589 h 153739"/>
                      <a:gd name="connsiteX53" fmla="*/ 64660 w 327382"/>
                      <a:gd name="connsiteY53" fmla="*/ 131126 h 153739"/>
                      <a:gd name="connsiteX54" fmla="*/ 73320 w 327382"/>
                      <a:gd name="connsiteY54" fmla="*/ 134796 h 153739"/>
                      <a:gd name="connsiteX55" fmla="*/ 75004 w 327382"/>
                      <a:gd name="connsiteY55" fmla="*/ 138658 h 153739"/>
                      <a:gd name="connsiteX56" fmla="*/ 72212 w 327382"/>
                      <a:gd name="connsiteY56" fmla="*/ 140533 h 153739"/>
                      <a:gd name="connsiteX57" fmla="*/ 232754 w 327382"/>
                      <a:gd name="connsiteY57" fmla="*/ 130119 h 153739"/>
                      <a:gd name="connsiteX58" fmla="*/ 230122 w 327382"/>
                      <a:gd name="connsiteY58" fmla="*/ 128595 h 153739"/>
                      <a:gd name="connsiteX59" fmla="*/ 231274 w 327382"/>
                      <a:gd name="connsiteY59" fmla="*/ 124549 h 153739"/>
                      <a:gd name="connsiteX60" fmla="*/ 239375 w 327382"/>
                      <a:gd name="connsiteY60" fmla="*/ 119794 h 153739"/>
                      <a:gd name="connsiteX61" fmla="*/ 243524 w 327382"/>
                      <a:gd name="connsiteY61" fmla="*/ 120731 h 153739"/>
                      <a:gd name="connsiteX62" fmla="*/ 242575 w 327382"/>
                      <a:gd name="connsiteY62" fmla="*/ 124829 h 153739"/>
                      <a:gd name="connsiteX63" fmla="*/ 234208 w 327382"/>
                      <a:gd name="connsiteY63" fmla="*/ 129743 h 153739"/>
                      <a:gd name="connsiteX64" fmla="*/ 232754 w 327382"/>
                      <a:gd name="connsiteY64" fmla="*/ 130119 h 153739"/>
                      <a:gd name="connsiteX65" fmla="*/ 49547 w 327382"/>
                      <a:gd name="connsiteY65" fmla="*/ 129821 h 153739"/>
                      <a:gd name="connsiteX66" fmla="*/ 48076 w 327382"/>
                      <a:gd name="connsiteY66" fmla="*/ 129436 h 153739"/>
                      <a:gd name="connsiteX67" fmla="*/ 39726 w 327382"/>
                      <a:gd name="connsiteY67" fmla="*/ 124497 h 153739"/>
                      <a:gd name="connsiteX68" fmla="*/ 38795 w 327382"/>
                      <a:gd name="connsiteY68" fmla="*/ 120389 h 153739"/>
                      <a:gd name="connsiteX69" fmla="*/ 42953 w 327382"/>
                      <a:gd name="connsiteY69" fmla="*/ 119470 h 153739"/>
                      <a:gd name="connsiteX70" fmla="*/ 51036 w 327382"/>
                      <a:gd name="connsiteY70" fmla="*/ 124251 h 153739"/>
                      <a:gd name="connsiteX71" fmla="*/ 52180 w 327382"/>
                      <a:gd name="connsiteY71" fmla="*/ 128306 h 153739"/>
                      <a:gd name="connsiteX72" fmla="*/ 49547 w 327382"/>
                      <a:gd name="connsiteY72" fmla="*/ 129821 h 153739"/>
                      <a:gd name="connsiteX73" fmla="*/ 253788 w 327382"/>
                      <a:gd name="connsiteY73" fmla="*/ 116562 h 153739"/>
                      <a:gd name="connsiteX74" fmla="*/ 251377 w 327382"/>
                      <a:gd name="connsiteY74" fmla="*/ 115371 h 153739"/>
                      <a:gd name="connsiteX75" fmla="*/ 251971 w 327382"/>
                      <a:gd name="connsiteY75" fmla="*/ 111211 h 153739"/>
                      <a:gd name="connsiteX76" fmla="*/ 259355 w 327382"/>
                      <a:gd name="connsiteY76" fmla="*/ 105422 h 153739"/>
                      <a:gd name="connsiteX77" fmla="*/ 263591 w 327382"/>
                      <a:gd name="connsiteY77" fmla="*/ 105798 h 153739"/>
                      <a:gd name="connsiteX78" fmla="*/ 263210 w 327382"/>
                      <a:gd name="connsiteY78" fmla="*/ 109984 h 153739"/>
                      <a:gd name="connsiteX79" fmla="*/ 255587 w 327382"/>
                      <a:gd name="connsiteY79" fmla="*/ 115958 h 153739"/>
                      <a:gd name="connsiteX80" fmla="*/ 253788 w 327382"/>
                      <a:gd name="connsiteY80" fmla="*/ 116562 h 153739"/>
                      <a:gd name="connsiteX81" fmla="*/ 28549 w 327382"/>
                      <a:gd name="connsiteY81" fmla="*/ 116185 h 153739"/>
                      <a:gd name="connsiteX82" fmla="*/ 26732 w 327382"/>
                      <a:gd name="connsiteY82" fmla="*/ 115581 h 153739"/>
                      <a:gd name="connsiteX83" fmla="*/ 19135 w 327382"/>
                      <a:gd name="connsiteY83" fmla="*/ 109573 h 153739"/>
                      <a:gd name="connsiteX84" fmla="*/ 18781 w 327382"/>
                      <a:gd name="connsiteY84" fmla="*/ 105378 h 153739"/>
                      <a:gd name="connsiteX85" fmla="*/ 23027 w 327382"/>
                      <a:gd name="connsiteY85" fmla="*/ 105027 h 153739"/>
                      <a:gd name="connsiteX86" fmla="*/ 30384 w 327382"/>
                      <a:gd name="connsiteY86" fmla="*/ 110843 h 153739"/>
                      <a:gd name="connsiteX87" fmla="*/ 30960 w 327382"/>
                      <a:gd name="connsiteY87" fmla="*/ 115012 h 153739"/>
                      <a:gd name="connsiteX88" fmla="*/ 28549 w 327382"/>
                      <a:gd name="connsiteY88" fmla="*/ 116185 h 153739"/>
                      <a:gd name="connsiteX89" fmla="*/ 272801 w 327382"/>
                      <a:gd name="connsiteY89" fmla="*/ 100333 h 153739"/>
                      <a:gd name="connsiteX90" fmla="*/ 270665 w 327382"/>
                      <a:gd name="connsiteY90" fmla="*/ 99449 h 153739"/>
                      <a:gd name="connsiteX91" fmla="*/ 270691 w 327382"/>
                      <a:gd name="connsiteY91" fmla="*/ 95245 h 153739"/>
                      <a:gd name="connsiteX92" fmla="*/ 277224 w 327382"/>
                      <a:gd name="connsiteY92" fmla="*/ 88527 h 153739"/>
                      <a:gd name="connsiteX93" fmla="*/ 281479 w 327382"/>
                      <a:gd name="connsiteY93" fmla="*/ 88335 h 153739"/>
                      <a:gd name="connsiteX94" fmla="*/ 281674 w 327382"/>
                      <a:gd name="connsiteY94" fmla="*/ 92538 h 153739"/>
                      <a:gd name="connsiteX95" fmla="*/ 274928 w 327382"/>
                      <a:gd name="connsiteY95" fmla="*/ 99484 h 153739"/>
                      <a:gd name="connsiteX96" fmla="*/ 272801 w 327382"/>
                      <a:gd name="connsiteY96" fmla="*/ 100333 h 153739"/>
                      <a:gd name="connsiteX97" fmla="*/ 9616 w 327382"/>
                      <a:gd name="connsiteY97" fmla="*/ 99878 h 153739"/>
                      <a:gd name="connsiteX98" fmla="*/ 7488 w 327382"/>
                      <a:gd name="connsiteY98" fmla="*/ 99011 h 153739"/>
                      <a:gd name="connsiteX99" fmla="*/ 778 w 327382"/>
                      <a:gd name="connsiteY99" fmla="*/ 92048 h 153739"/>
                      <a:gd name="connsiteX100" fmla="*/ 991 w 327382"/>
                      <a:gd name="connsiteY100" fmla="*/ 87844 h 153739"/>
                      <a:gd name="connsiteX101" fmla="*/ 5246 w 327382"/>
                      <a:gd name="connsiteY101" fmla="*/ 88054 h 153739"/>
                      <a:gd name="connsiteX102" fmla="*/ 11743 w 327382"/>
                      <a:gd name="connsiteY102" fmla="*/ 94798 h 153739"/>
                      <a:gd name="connsiteX103" fmla="*/ 11743 w 327382"/>
                      <a:gd name="connsiteY103" fmla="*/ 99002 h 153739"/>
                      <a:gd name="connsiteX104" fmla="*/ 9616 w 327382"/>
                      <a:gd name="connsiteY104" fmla="*/ 99878 h 153739"/>
                      <a:gd name="connsiteX105" fmla="*/ 289430 w 327382"/>
                      <a:gd name="connsiteY105" fmla="*/ 81722 h 153739"/>
                      <a:gd name="connsiteX106" fmla="*/ 287595 w 327382"/>
                      <a:gd name="connsiteY106" fmla="*/ 81109 h 153739"/>
                      <a:gd name="connsiteX107" fmla="*/ 287045 w 327382"/>
                      <a:gd name="connsiteY107" fmla="*/ 76940 h 153739"/>
                      <a:gd name="connsiteX108" fmla="*/ 292594 w 327382"/>
                      <a:gd name="connsiteY108" fmla="*/ 69408 h 153739"/>
                      <a:gd name="connsiteX109" fmla="*/ 296778 w 327382"/>
                      <a:gd name="connsiteY109" fmla="*/ 68646 h 153739"/>
                      <a:gd name="connsiteX110" fmla="*/ 297549 w 327382"/>
                      <a:gd name="connsiteY110" fmla="*/ 72780 h 153739"/>
                      <a:gd name="connsiteX111" fmla="*/ 291814 w 327382"/>
                      <a:gd name="connsiteY111" fmla="*/ 80566 h 153739"/>
                      <a:gd name="connsiteX112" fmla="*/ 289430 w 327382"/>
                      <a:gd name="connsiteY112" fmla="*/ 81722 h 153739"/>
                      <a:gd name="connsiteX113" fmla="*/ 303346 w 327382"/>
                      <a:gd name="connsiteY113" fmla="*/ 61044 h 153739"/>
                      <a:gd name="connsiteX114" fmla="*/ 301857 w 327382"/>
                      <a:gd name="connsiteY114" fmla="*/ 60650 h 153739"/>
                      <a:gd name="connsiteX115" fmla="*/ 300740 w 327382"/>
                      <a:gd name="connsiteY115" fmla="*/ 56595 h 153739"/>
                      <a:gd name="connsiteX116" fmla="*/ 305207 w 327382"/>
                      <a:gd name="connsiteY116" fmla="*/ 48398 h 153739"/>
                      <a:gd name="connsiteX117" fmla="*/ 309249 w 327382"/>
                      <a:gd name="connsiteY117" fmla="*/ 47084 h 153739"/>
                      <a:gd name="connsiteX118" fmla="*/ 310579 w 327382"/>
                      <a:gd name="connsiteY118" fmla="*/ 51078 h 153739"/>
                      <a:gd name="connsiteX119" fmla="*/ 305970 w 327382"/>
                      <a:gd name="connsiteY119" fmla="*/ 59538 h 153739"/>
                      <a:gd name="connsiteX120" fmla="*/ 303346 w 327382"/>
                      <a:gd name="connsiteY120" fmla="*/ 61044 h 153739"/>
                      <a:gd name="connsiteX121" fmla="*/ 314328 w 327382"/>
                      <a:gd name="connsiteY121" fmla="*/ 38729 h 153739"/>
                      <a:gd name="connsiteX122" fmla="*/ 313194 w 327382"/>
                      <a:gd name="connsiteY122" fmla="*/ 38510 h 153739"/>
                      <a:gd name="connsiteX123" fmla="*/ 311536 w 327382"/>
                      <a:gd name="connsiteY123" fmla="*/ 34639 h 153739"/>
                      <a:gd name="connsiteX124" fmla="*/ 313229 w 327382"/>
                      <a:gd name="connsiteY124" fmla="*/ 30374 h 153739"/>
                      <a:gd name="connsiteX125" fmla="*/ 314860 w 327382"/>
                      <a:gd name="connsiteY125" fmla="*/ 25933 h 153739"/>
                      <a:gd name="connsiteX126" fmla="*/ 318689 w 327382"/>
                      <a:gd name="connsiteY126" fmla="*/ 24103 h 153739"/>
                      <a:gd name="connsiteX127" fmla="*/ 320542 w 327382"/>
                      <a:gd name="connsiteY127" fmla="*/ 27886 h 153739"/>
                      <a:gd name="connsiteX128" fmla="*/ 318858 w 327382"/>
                      <a:gd name="connsiteY128" fmla="*/ 32476 h 153739"/>
                      <a:gd name="connsiteX129" fmla="*/ 317111 w 327382"/>
                      <a:gd name="connsiteY129" fmla="*/ 36881 h 153739"/>
                      <a:gd name="connsiteX130" fmla="*/ 314328 w 327382"/>
                      <a:gd name="connsiteY130" fmla="*/ 38729 h 153739"/>
                      <a:gd name="connsiteX131" fmla="*/ 322217 w 327382"/>
                      <a:gd name="connsiteY131" fmla="*/ 15170 h 153739"/>
                      <a:gd name="connsiteX132" fmla="*/ 321464 w 327382"/>
                      <a:gd name="connsiteY132" fmla="*/ 15073 h 153739"/>
                      <a:gd name="connsiteX133" fmla="*/ 319301 w 327382"/>
                      <a:gd name="connsiteY133" fmla="*/ 11447 h 153739"/>
                      <a:gd name="connsiteX134" fmla="*/ 321419 w 327382"/>
                      <a:gd name="connsiteY134" fmla="*/ 2383 h 153739"/>
                      <a:gd name="connsiteX135" fmla="*/ 324974 w 327382"/>
                      <a:gd name="connsiteY135" fmla="*/ 62 h 153739"/>
                      <a:gd name="connsiteX136" fmla="*/ 327323 w 327382"/>
                      <a:gd name="connsiteY136" fmla="*/ 3574 h 153739"/>
                      <a:gd name="connsiteX137" fmla="*/ 325133 w 327382"/>
                      <a:gd name="connsiteY137" fmla="*/ 12936 h 153739"/>
                      <a:gd name="connsiteX138" fmla="*/ 322217 w 327382"/>
                      <a:gd name="connsiteY138" fmla="*/ 15170 h 153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</a:cxnLst>
                    <a:rect l="l" t="t" r="r" b="b"/>
                    <a:pathLst>
                      <a:path w="327382" h="153739">
                        <a:moveTo>
                          <a:pt x="141545" y="153740"/>
                        </a:moveTo>
                        <a:cubicBezTo>
                          <a:pt x="139790" y="153731"/>
                          <a:pt x="138026" y="153714"/>
                          <a:pt x="136262" y="153670"/>
                        </a:cubicBezTo>
                        <a:cubicBezTo>
                          <a:pt x="134605" y="153626"/>
                          <a:pt x="133293" y="152260"/>
                          <a:pt x="133337" y="150613"/>
                        </a:cubicBezTo>
                        <a:cubicBezTo>
                          <a:pt x="133382" y="148967"/>
                          <a:pt x="134720" y="147644"/>
                          <a:pt x="136431" y="147723"/>
                        </a:cubicBezTo>
                        <a:cubicBezTo>
                          <a:pt x="138141" y="147767"/>
                          <a:pt x="139852" y="147802"/>
                          <a:pt x="141545" y="147793"/>
                        </a:cubicBezTo>
                        <a:cubicBezTo>
                          <a:pt x="142981" y="147793"/>
                          <a:pt x="144417" y="147776"/>
                          <a:pt x="145844" y="147741"/>
                        </a:cubicBezTo>
                        <a:cubicBezTo>
                          <a:pt x="147502" y="147653"/>
                          <a:pt x="148884" y="149002"/>
                          <a:pt x="148929" y="150639"/>
                        </a:cubicBezTo>
                        <a:cubicBezTo>
                          <a:pt x="148973" y="152277"/>
                          <a:pt x="147652" y="153643"/>
                          <a:pt x="145995" y="153687"/>
                        </a:cubicBezTo>
                        <a:cubicBezTo>
                          <a:pt x="144506" y="153722"/>
                          <a:pt x="143025" y="153740"/>
                          <a:pt x="141545" y="153740"/>
                        </a:cubicBezTo>
                        <a:close/>
                        <a:moveTo>
                          <a:pt x="161427" y="152671"/>
                        </a:moveTo>
                        <a:cubicBezTo>
                          <a:pt x="159911" y="152671"/>
                          <a:pt x="158608" y="151542"/>
                          <a:pt x="158440" y="150018"/>
                        </a:cubicBezTo>
                        <a:cubicBezTo>
                          <a:pt x="158262" y="148389"/>
                          <a:pt x="159450" y="146917"/>
                          <a:pt x="161108" y="146742"/>
                        </a:cubicBezTo>
                        <a:cubicBezTo>
                          <a:pt x="164210" y="146409"/>
                          <a:pt x="167348" y="145989"/>
                          <a:pt x="170432" y="145498"/>
                        </a:cubicBezTo>
                        <a:cubicBezTo>
                          <a:pt x="172072" y="145245"/>
                          <a:pt x="173615" y="146339"/>
                          <a:pt x="173880" y="147959"/>
                        </a:cubicBezTo>
                        <a:cubicBezTo>
                          <a:pt x="174146" y="149580"/>
                          <a:pt x="173030" y="151112"/>
                          <a:pt x="171390" y="151366"/>
                        </a:cubicBezTo>
                        <a:cubicBezTo>
                          <a:pt x="168208" y="151874"/>
                          <a:pt x="164963" y="152304"/>
                          <a:pt x="161755" y="152645"/>
                        </a:cubicBezTo>
                        <a:cubicBezTo>
                          <a:pt x="161648" y="152663"/>
                          <a:pt x="161542" y="152671"/>
                          <a:pt x="161427" y="152671"/>
                        </a:cubicBezTo>
                        <a:close/>
                        <a:moveTo>
                          <a:pt x="120830" y="152601"/>
                        </a:moveTo>
                        <a:cubicBezTo>
                          <a:pt x="120715" y="152601"/>
                          <a:pt x="120609" y="152592"/>
                          <a:pt x="120493" y="152584"/>
                        </a:cubicBezTo>
                        <a:cubicBezTo>
                          <a:pt x="117285" y="152233"/>
                          <a:pt x="114041" y="151787"/>
                          <a:pt x="110858" y="151270"/>
                        </a:cubicBezTo>
                        <a:cubicBezTo>
                          <a:pt x="109219" y="151007"/>
                          <a:pt x="108111" y="149475"/>
                          <a:pt x="108377" y="147854"/>
                        </a:cubicBezTo>
                        <a:cubicBezTo>
                          <a:pt x="108643" y="146234"/>
                          <a:pt x="110194" y="145139"/>
                          <a:pt x="111833" y="145402"/>
                        </a:cubicBezTo>
                        <a:cubicBezTo>
                          <a:pt x="114918" y="145901"/>
                          <a:pt x="118056" y="146330"/>
                          <a:pt x="121167" y="146672"/>
                        </a:cubicBezTo>
                        <a:cubicBezTo>
                          <a:pt x="122816" y="146856"/>
                          <a:pt x="124012" y="148327"/>
                          <a:pt x="123826" y="149956"/>
                        </a:cubicBezTo>
                        <a:cubicBezTo>
                          <a:pt x="123640" y="151480"/>
                          <a:pt x="122337" y="152601"/>
                          <a:pt x="120830" y="152601"/>
                        </a:cubicBezTo>
                        <a:close/>
                        <a:moveTo>
                          <a:pt x="186148" y="148336"/>
                        </a:moveTo>
                        <a:cubicBezTo>
                          <a:pt x="184801" y="148336"/>
                          <a:pt x="183569" y="147434"/>
                          <a:pt x="183232" y="146077"/>
                        </a:cubicBezTo>
                        <a:cubicBezTo>
                          <a:pt x="182833" y="144483"/>
                          <a:pt x="183817" y="142871"/>
                          <a:pt x="185430" y="142477"/>
                        </a:cubicBezTo>
                        <a:cubicBezTo>
                          <a:pt x="188453" y="141733"/>
                          <a:pt x="191511" y="140909"/>
                          <a:pt x="194507" y="140007"/>
                        </a:cubicBezTo>
                        <a:cubicBezTo>
                          <a:pt x="196102" y="139525"/>
                          <a:pt x="197777" y="140419"/>
                          <a:pt x="198256" y="141995"/>
                        </a:cubicBezTo>
                        <a:cubicBezTo>
                          <a:pt x="198735" y="143563"/>
                          <a:pt x="197839" y="145227"/>
                          <a:pt x="196244" y="145700"/>
                        </a:cubicBezTo>
                        <a:cubicBezTo>
                          <a:pt x="193150" y="146628"/>
                          <a:pt x="189995" y="147487"/>
                          <a:pt x="186866" y="148249"/>
                        </a:cubicBezTo>
                        <a:cubicBezTo>
                          <a:pt x="186635" y="148310"/>
                          <a:pt x="186387" y="148336"/>
                          <a:pt x="186148" y="148336"/>
                        </a:cubicBezTo>
                        <a:close/>
                        <a:moveTo>
                          <a:pt x="96109" y="148187"/>
                        </a:moveTo>
                        <a:cubicBezTo>
                          <a:pt x="95870" y="148187"/>
                          <a:pt x="95622" y="148161"/>
                          <a:pt x="95373" y="148100"/>
                        </a:cubicBezTo>
                        <a:cubicBezTo>
                          <a:pt x="92244" y="147320"/>
                          <a:pt x="89098" y="146453"/>
                          <a:pt x="86004" y="145516"/>
                        </a:cubicBezTo>
                        <a:cubicBezTo>
                          <a:pt x="84418" y="145034"/>
                          <a:pt x="83522" y="143370"/>
                          <a:pt x="84010" y="141803"/>
                        </a:cubicBezTo>
                        <a:cubicBezTo>
                          <a:pt x="84497" y="140235"/>
                          <a:pt x="86182" y="139342"/>
                          <a:pt x="87768" y="139832"/>
                        </a:cubicBezTo>
                        <a:cubicBezTo>
                          <a:pt x="90764" y="140734"/>
                          <a:pt x="93813" y="141584"/>
                          <a:pt x="96836" y="142328"/>
                        </a:cubicBezTo>
                        <a:cubicBezTo>
                          <a:pt x="98449" y="142731"/>
                          <a:pt x="99424" y="144342"/>
                          <a:pt x="99016" y="145936"/>
                        </a:cubicBezTo>
                        <a:cubicBezTo>
                          <a:pt x="98688" y="147285"/>
                          <a:pt x="97456" y="148187"/>
                          <a:pt x="96109" y="148187"/>
                        </a:cubicBezTo>
                        <a:close/>
                        <a:moveTo>
                          <a:pt x="210072" y="140769"/>
                        </a:moveTo>
                        <a:cubicBezTo>
                          <a:pt x="208875" y="140769"/>
                          <a:pt x="207740" y="140060"/>
                          <a:pt x="207271" y="138886"/>
                        </a:cubicBezTo>
                        <a:cubicBezTo>
                          <a:pt x="206659" y="137362"/>
                          <a:pt x="207412" y="135628"/>
                          <a:pt x="208964" y="135024"/>
                        </a:cubicBezTo>
                        <a:cubicBezTo>
                          <a:pt x="211871" y="133885"/>
                          <a:pt x="214787" y="132659"/>
                          <a:pt x="217632" y="131380"/>
                        </a:cubicBezTo>
                        <a:cubicBezTo>
                          <a:pt x="219148" y="130697"/>
                          <a:pt x="220930" y="131354"/>
                          <a:pt x="221621" y="132852"/>
                        </a:cubicBezTo>
                        <a:cubicBezTo>
                          <a:pt x="222312" y="134349"/>
                          <a:pt x="221648" y="136110"/>
                          <a:pt x="220132" y="136793"/>
                        </a:cubicBezTo>
                        <a:cubicBezTo>
                          <a:pt x="217198" y="138115"/>
                          <a:pt x="214184" y="139385"/>
                          <a:pt x="211180" y="140559"/>
                        </a:cubicBezTo>
                        <a:cubicBezTo>
                          <a:pt x="210807" y="140708"/>
                          <a:pt x="210435" y="140769"/>
                          <a:pt x="210072" y="140769"/>
                        </a:cubicBezTo>
                        <a:close/>
                        <a:moveTo>
                          <a:pt x="72212" y="140533"/>
                        </a:moveTo>
                        <a:cubicBezTo>
                          <a:pt x="71840" y="140533"/>
                          <a:pt x="71468" y="140463"/>
                          <a:pt x="71095" y="140322"/>
                        </a:cubicBezTo>
                        <a:cubicBezTo>
                          <a:pt x="68099" y="139140"/>
                          <a:pt x="65086" y="137861"/>
                          <a:pt x="62152" y="136530"/>
                        </a:cubicBezTo>
                        <a:cubicBezTo>
                          <a:pt x="60645" y="135847"/>
                          <a:pt x="59980" y="134078"/>
                          <a:pt x="60671" y="132589"/>
                        </a:cubicBezTo>
                        <a:cubicBezTo>
                          <a:pt x="61363" y="131100"/>
                          <a:pt x="63153" y="130443"/>
                          <a:pt x="64660" y="131126"/>
                        </a:cubicBezTo>
                        <a:cubicBezTo>
                          <a:pt x="67505" y="132414"/>
                          <a:pt x="70422" y="133649"/>
                          <a:pt x="73320" y="134796"/>
                        </a:cubicBezTo>
                        <a:cubicBezTo>
                          <a:pt x="74862" y="135409"/>
                          <a:pt x="75616" y="137135"/>
                          <a:pt x="75004" y="138658"/>
                        </a:cubicBezTo>
                        <a:cubicBezTo>
                          <a:pt x="74534" y="139823"/>
                          <a:pt x="73409" y="140533"/>
                          <a:pt x="72212" y="140533"/>
                        </a:cubicBezTo>
                        <a:close/>
                        <a:moveTo>
                          <a:pt x="232754" y="130119"/>
                        </a:moveTo>
                        <a:cubicBezTo>
                          <a:pt x="231699" y="130119"/>
                          <a:pt x="230680" y="129576"/>
                          <a:pt x="230122" y="128595"/>
                        </a:cubicBezTo>
                        <a:cubicBezTo>
                          <a:pt x="229306" y="127159"/>
                          <a:pt x="229829" y="125346"/>
                          <a:pt x="231274" y="124549"/>
                        </a:cubicBezTo>
                        <a:cubicBezTo>
                          <a:pt x="234013" y="123034"/>
                          <a:pt x="236734" y="121431"/>
                          <a:pt x="239375" y="119794"/>
                        </a:cubicBezTo>
                        <a:cubicBezTo>
                          <a:pt x="240785" y="118918"/>
                          <a:pt x="242637" y="119338"/>
                          <a:pt x="243524" y="120731"/>
                        </a:cubicBezTo>
                        <a:cubicBezTo>
                          <a:pt x="244410" y="122123"/>
                          <a:pt x="243985" y="123954"/>
                          <a:pt x="242575" y="124829"/>
                        </a:cubicBezTo>
                        <a:cubicBezTo>
                          <a:pt x="239854" y="126520"/>
                          <a:pt x="237035" y="128175"/>
                          <a:pt x="234208" y="129743"/>
                        </a:cubicBezTo>
                        <a:cubicBezTo>
                          <a:pt x="233756" y="129997"/>
                          <a:pt x="233251" y="130119"/>
                          <a:pt x="232754" y="130119"/>
                        </a:cubicBezTo>
                        <a:close/>
                        <a:moveTo>
                          <a:pt x="49547" y="129821"/>
                        </a:moveTo>
                        <a:cubicBezTo>
                          <a:pt x="49042" y="129821"/>
                          <a:pt x="48537" y="129699"/>
                          <a:pt x="48076" y="129436"/>
                        </a:cubicBezTo>
                        <a:cubicBezTo>
                          <a:pt x="45257" y="127868"/>
                          <a:pt x="42447" y="126204"/>
                          <a:pt x="39726" y="124497"/>
                        </a:cubicBezTo>
                        <a:cubicBezTo>
                          <a:pt x="38326" y="123621"/>
                          <a:pt x="37909" y="121782"/>
                          <a:pt x="38795" y="120389"/>
                        </a:cubicBezTo>
                        <a:cubicBezTo>
                          <a:pt x="39682" y="118997"/>
                          <a:pt x="41543" y="118585"/>
                          <a:pt x="42953" y="119470"/>
                        </a:cubicBezTo>
                        <a:cubicBezTo>
                          <a:pt x="45594" y="121125"/>
                          <a:pt x="48315" y="122736"/>
                          <a:pt x="51036" y="124251"/>
                        </a:cubicBezTo>
                        <a:cubicBezTo>
                          <a:pt x="52481" y="125057"/>
                          <a:pt x="52995" y="126870"/>
                          <a:pt x="52180" y="128306"/>
                        </a:cubicBezTo>
                        <a:cubicBezTo>
                          <a:pt x="51612" y="129270"/>
                          <a:pt x="50593" y="129821"/>
                          <a:pt x="49547" y="129821"/>
                        </a:cubicBezTo>
                        <a:close/>
                        <a:moveTo>
                          <a:pt x="253788" y="116562"/>
                        </a:moveTo>
                        <a:cubicBezTo>
                          <a:pt x="252875" y="116562"/>
                          <a:pt x="251971" y="116150"/>
                          <a:pt x="251377" y="115371"/>
                        </a:cubicBezTo>
                        <a:cubicBezTo>
                          <a:pt x="250375" y="114057"/>
                          <a:pt x="250641" y="112192"/>
                          <a:pt x="251971" y="111211"/>
                        </a:cubicBezTo>
                        <a:cubicBezTo>
                          <a:pt x="254462" y="109354"/>
                          <a:pt x="256952" y="107410"/>
                          <a:pt x="259355" y="105422"/>
                        </a:cubicBezTo>
                        <a:cubicBezTo>
                          <a:pt x="260631" y="104362"/>
                          <a:pt x="262528" y="104537"/>
                          <a:pt x="263591" y="105798"/>
                        </a:cubicBezTo>
                        <a:cubicBezTo>
                          <a:pt x="264655" y="107059"/>
                          <a:pt x="264487" y="108934"/>
                          <a:pt x="263210" y="109984"/>
                        </a:cubicBezTo>
                        <a:cubicBezTo>
                          <a:pt x="260728" y="112034"/>
                          <a:pt x="258158" y="114048"/>
                          <a:pt x="255587" y="115958"/>
                        </a:cubicBezTo>
                        <a:cubicBezTo>
                          <a:pt x="255056" y="116369"/>
                          <a:pt x="254426" y="116562"/>
                          <a:pt x="253788" y="116562"/>
                        </a:cubicBezTo>
                        <a:close/>
                        <a:moveTo>
                          <a:pt x="28549" y="116185"/>
                        </a:moveTo>
                        <a:cubicBezTo>
                          <a:pt x="27911" y="116185"/>
                          <a:pt x="27272" y="115993"/>
                          <a:pt x="26732" y="115581"/>
                        </a:cubicBezTo>
                        <a:cubicBezTo>
                          <a:pt x="24152" y="113645"/>
                          <a:pt x="21591" y="111622"/>
                          <a:pt x="19135" y="109573"/>
                        </a:cubicBezTo>
                        <a:cubicBezTo>
                          <a:pt x="17868" y="108513"/>
                          <a:pt x="17708" y="106639"/>
                          <a:pt x="18781" y="105378"/>
                        </a:cubicBezTo>
                        <a:cubicBezTo>
                          <a:pt x="19853" y="104125"/>
                          <a:pt x="21750" y="103959"/>
                          <a:pt x="23027" y="105027"/>
                        </a:cubicBezTo>
                        <a:cubicBezTo>
                          <a:pt x="25411" y="107015"/>
                          <a:pt x="27884" y="108969"/>
                          <a:pt x="30384" y="110843"/>
                        </a:cubicBezTo>
                        <a:cubicBezTo>
                          <a:pt x="31704" y="111832"/>
                          <a:pt x="31970" y="113698"/>
                          <a:pt x="30960" y="115012"/>
                        </a:cubicBezTo>
                        <a:cubicBezTo>
                          <a:pt x="30357" y="115782"/>
                          <a:pt x="29453" y="116185"/>
                          <a:pt x="28549" y="116185"/>
                        </a:cubicBezTo>
                        <a:close/>
                        <a:moveTo>
                          <a:pt x="272801" y="100333"/>
                        </a:moveTo>
                        <a:cubicBezTo>
                          <a:pt x="272021" y="100333"/>
                          <a:pt x="271250" y="100035"/>
                          <a:pt x="270665" y="99449"/>
                        </a:cubicBezTo>
                        <a:cubicBezTo>
                          <a:pt x="269495" y="98284"/>
                          <a:pt x="269504" y="96401"/>
                          <a:pt x="270691" y="95245"/>
                        </a:cubicBezTo>
                        <a:cubicBezTo>
                          <a:pt x="272916" y="93073"/>
                          <a:pt x="275114" y="90804"/>
                          <a:pt x="277224" y="88527"/>
                        </a:cubicBezTo>
                        <a:cubicBezTo>
                          <a:pt x="278341" y="87310"/>
                          <a:pt x="280247" y="87231"/>
                          <a:pt x="281479" y="88335"/>
                        </a:cubicBezTo>
                        <a:cubicBezTo>
                          <a:pt x="282711" y="89438"/>
                          <a:pt x="282799" y="91321"/>
                          <a:pt x="281674" y="92538"/>
                        </a:cubicBezTo>
                        <a:cubicBezTo>
                          <a:pt x="279502" y="94894"/>
                          <a:pt x="277233" y="97233"/>
                          <a:pt x="274928" y="99484"/>
                        </a:cubicBezTo>
                        <a:cubicBezTo>
                          <a:pt x="274334" y="100053"/>
                          <a:pt x="273572" y="100333"/>
                          <a:pt x="272801" y="100333"/>
                        </a:cubicBezTo>
                        <a:close/>
                        <a:moveTo>
                          <a:pt x="9616" y="99878"/>
                        </a:moveTo>
                        <a:cubicBezTo>
                          <a:pt x="8844" y="99878"/>
                          <a:pt x="8073" y="99589"/>
                          <a:pt x="7488" y="99011"/>
                        </a:cubicBezTo>
                        <a:cubicBezTo>
                          <a:pt x="5210" y="96760"/>
                          <a:pt x="2950" y="94421"/>
                          <a:pt x="778" y="92048"/>
                        </a:cubicBezTo>
                        <a:cubicBezTo>
                          <a:pt x="-339" y="90831"/>
                          <a:pt x="-241" y="88948"/>
                          <a:pt x="991" y="87844"/>
                        </a:cubicBezTo>
                        <a:cubicBezTo>
                          <a:pt x="2223" y="86741"/>
                          <a:pt x="4129" y="86837"/>
                          <a:pt x="5246" y="88054"/>
                        </a:cubicBezTo>
                        <a:cubicBezTo>
                          <a:pt x="7346" y="90349"/>
                          <a:pt x="9536" y="92626"/>
                          <a:pt x="11743" y="94798"/>
                        </a:cubicBezTo>
                        <a:cubicBezTo>
                          <a:pt x="12922" y="95963"/>
                          <a:pt x="12922" y="97846"/>
                          <a:pt x="11743" y="99002"/>
                        </a:cubicBezTo>
                        <a:cubicBezTo>
                          <a:pt x="11158" y="99589"/>
                          <a:pt x="10387" y="99878"/>
                          <a:pt x="9616" y="99878"/>
                        </a:cubicBezTo>
                        <a:close/>
                        <a:moveTo>
                          <a:pt x="289430" y="81722"/>
                        </a:moveTo>
                        <a:cubicBezTo>
                          <a:pt x="288791" y="81722"/>
                          <a:pt x="288144" y="81521"/>
                          <a:pt x="287595" y="81109"/>
                        </a:cubicBezTo>
                        <a:cubicBezTo>
                          <a:pt x="286274" y="80111"/>
                          <a:pt x="286026" y="78236"/>
                          <a:pt x="287045" y="76940"/>
                        </a:cubicBezTo>
                        <a:cubicBezTo>
                          <a:pt x="288942" y="74497"/>
                          <a:pt x="290812" y="71966"/>
                          <a:pt x="292594" y="69408"/>
                        </a:cubicBezTo>
                        <a:cubicBezTo>
                          <a:pt x="293534" y="68051"/>
                          <a:pt x="295413" y="67709"/>
                          <a:pt x="296778" y="68646"/>
                        </a:cubicBezTo>
                        <a:cubicBezTo>
                          <a:pt x="298143" y="69575"/>
                          <a:pt x="298488" y="71431"/>
                          <a:pt x="297549" y="72780"/>
                        </a:cubicBezTo>
                        <a:cubicBezTo>
                          <a:pt x="295705" y="75425"/>
                          <a:pt x="293782" y="78044"/>
                          <a:pt x="291814" y="80566"/>
                        </a:cubicBezTo>
                        <a:cubicBezTo>
                          <a:pt x="291220" y="81319"/>
                          <a:pt x="290325" y="81722"/>
                          <a:pt x="289430" y="81722"/>
                        </a:cubicBezTo>
                        <a:close/>
                        <a:moveTo>
                          <a:pt x="303346" y="61044"/>
                        </a:moveTo>
                        <a:cubicBezTo>
                          <a:pt x="302841" y="61044"/>
                          <a:pt x="302326" y="60922"/>
                          <a:pt x="301857" y="60650"/>
                        </a:cubicBezTo>
                        <a:cubicBezTo>
                          <a:pt x="300412" y="59836"/>
                          <a:pt x="299916" y="58023"/>
                          <a:pt x="300740" y="56595"/>
                        </a:cubicBezTo>
                        <a:cubicBezTo>
                          <a:pt x="302291" y="53915"/>
                          <a:pt x="303789" y="51165"/>
                          <a:pt x="305207" y="48398"/>
                        </a:cubicBezTo>
                        <a:cubicBezTo>
                          <a:pt x="305961" y="46935"/>
                          <a:pt x="307769" y="46340"/>
                          <a:pt x="309249" y="47084"/>
                        </a:cubicBezTo>
                        <a:cubicBezTo>
                          <a:pt x="310729" y="47828"/>
                          <a:pt x="311323" y="49615"/>
                          <a:pt x="310579" y="51078"/>
                        </a:cubicBezTo>
                        <a:cubicBezTo>
                          <a:pt x="309116" y="53933"/>
                          <a:pt x="307565" y="56779"/>
                          <a:pt x="305970" y="59538"/>
                        </a:cubicBezTo>
                        <a:cubicBezTo>
                          <a:pt x="305411" y="60510"/>
                          <a:pt x="304392" y="61044"/>
                          <a:pt x="303346" y="61044"/>
                        </a:cubicBezTo>
                        <a:close/>
                        <a:moveTo>
                          <a:pt x="314328" y="38729"/>
                        </a:moveTo>
                        <a:cubicBezTo>
                          <a:pt x="313947" y="38729"/>
                          <a:pt x="313566" y="38659"/>
                          <a:pt x="313194" y="38510"/>
                        </a:cubicBezTo>
                        <a:cubicBezTo>
                          <a:pt x="311651" y="37897"/>
                          <a:pt x="310907" y="36154"/>
                          <a:pt x="311536" y="34639"/>
                        </a:cubicBezTo>
                        <a:cubicBezTo>
                          <a:pt x="312112" y="33229"/>
                          <a:pt x="312679" y="31801"/>
                          <a:pt x="313229" y="30374"/>
                        </a:cubicBezTo>
                        <a:cubicBezTo>
                          <a:pt x="313796" y="28893"/>
                          <a:pt x="314337" y="27413"/>
                          <a:pt x="314860" y="25933"/>
                        </a:cubicBezTo>
                        <a:cubicBezTo>
                          <a:pt x="315410" y="24383"/>
                          <a:pt x="317120" y="23560"/>
                          <a:pt x="318689" y="24103"/>
                        </a:cubicBezTo>
                        <a:cubicBezTo>
                          <a:pt x="320258" y="24646"/>
                          <a:pt x="321091" y="26336"/>
                          <a:pt x="320542" y="27886"/>
                        </a:cubicBezTo>
                        <a:cubicBezTo>
                          <a:pt x="320001" y="29419"/>
                          <a:pt x="319443" y="30952"/>
                          <a:pt x="318858" y="32476"/>
                        </a:cubicBezTo>
                        <a:cubicBezTo>
                          <a:pt x="318290" y="33956"/>
                          <a:pt x="317714" y="35418"/>
                          <a:pt x="317111" y="36881"/>
                        </a:cubicBezTo>
                        <a:cubicBezTo>
                          <a:pt x="316642" y="38028"/>
                          <a:pt x="315516" y="38729"/>
                          <a:pt x="314328" y="38729"/>
                        </a:cubicBezTo>
                        <a:close/>
                        <a:moveTo>
                          <a:pt x="322217" y="15170"/>
                        </a:moveTo>
                        <a:cubicBezTo>
                          <a:pt x="321969" y="15170"/>
                          <a:pt x="321712" y="15135"/>
                          <a:pt x="321464" y="15073"/>
                        </a:cubicBezTo>
                        <a:cubicBezTo>
                          <a:pt x="319850" y="14662"/>
                          <a:pt x="318884" y="13041"/>
                          <a:pt x="319301" y="11447"/>
                        </a:cubicBezTo>
                        <a:cubicBezTo>
                          <a:pt x="320081" y="8452"/>
                          <a:pt x="320799" y="5404"/>
                          <a:pt x="321419" y="2383"/>
                        </a:cubicBezTo>
                        <a:cubicBezTo>
                          <a:pt x="321747" y="771"/>
                          <a:pt x="323343" y="-271"/>
                          <a:pt x="324974" y="62"/>
                        </a:cubicBezTo>
                        <a:cubicBezTo>
                          <a:pt x="326605" y="386"/>
                          <a:pt x="327651" y="1962"/>
                          <a:pt x="327323" y="3574"/>
                        </a:cubicBezTo>
                        <a:cubicBezTo>
                          <a:pt x="326676" y="6701"/>
                          <a:pt x="325940" y="9845"/>
                          <a:pt x="325133" y="12936"/>
                        </a:cubicBezTo>
                        <a:cubicBezTo>
                          <a:pt x="324779" y="14276"/>
                          <a:pt x="323555" y="15170"/>
                          <a:pt x="322217" y="15170"/>
                        </a:cubicBezTo>
                        <a:close/>
                      </a:path>
                    </a:pathLst>
                  </a:custGeom>
                  <a:solidFill>
                    <a:srgbClr val="E9EFFE"/>
                  </a:solidFill>
                  <a:ln w="88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106" name="Forme libre : forme 105">
                    <a:extLst>
                      <a:ext uri="{FF2B5EF4-FFF2-40B4-BE49-F238E27FC236}">
                        <a16:creationId xmlns:a16="http://schemas.microsoft.com/office/drawing/2014/main" id="{6FBB81DC-E8C4-E57A-9D84-669135E3FD65}"/>
                      </a:ext>
                    </a:extLst>
                  </p:cNvPr>
                  <p:cNvSpPr/>
                  <p:nvPr/>
                </p:nvSpPr>
                <p:spPr>
                  <a:xfrm>
                    <a:off x="1382834" y="2892512"/>
                    <a:ext cx="8889" cy="9767"/>
                  </a:xfrm>
                  <a:custGeom>
                    <a:avLst/>
                    <a:gdLst>
                      <a:gd name="connsiteX0" fmla="*/ 5879 w 8889"/>
                      <a:gd name="connsiteY0" fmla="*/ 9767 h 9767"/>
                      <a:gd name="connsiteX1" fmla="*/ 3485 w 8889"/>
                      <a:gd name="connsiteY1" fmla="*/ 8593 h 9767"/>
                      <a:gd name="connsiteX2" fmla="*/ 569 w 8889"/>
                      <a:gd name="connsiteY2" fmla="*/ 4714 h 9767"/>
                      <a:gd name="connsiteX3" fmla="*/ 1252 w 8889"/>
                      <a:gd name="connsiteY3" fmla="*/ 562 h 9767"/>
                      <a:gd name="connsiteX4" fmla="*/ 5453 w 8889"/>
                      <a:gd name="connsiteY4" fmla="*/ 1237 h 9767"/>
                      <a:gd name="connsiteX5" fmla="*/ 8272 w 8889"/>
                      <a:gd name="connsiteY5" fmla="*/ 4994 h 9767"/>
                      <a:gd name="connsiteX6" fmla="*/ 7704 w 8889"/>
                      <a:gd name="connsiteY6" fmla="*/ 9163 h 9767"/>
                      <a:gd name="connsiteX7" fmla="*/ 5879 w 8889"/>
                      <a:gd name="connsiteY7" fmla="*/ 9767 h 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889" h="9767">
                        <a:moveTo>
                          <a:pt x="5879" y="9767"/>
                        </a:moveTo>
                        <a:cubicBezTo>
                          <a:pt x="4974" y="9767"/>
                          <a:pt x="4070" y="9364"/>
                          <a:pt x="3485" y="8593"/>
                        </a:cubicBezTo>
                        <a:cubicBezTo>
                          <a:pt x="2493" y="7315"/>
                          <a:pt x="1526" y="6019"/>
                          <a:pt x="569" y="4714"/>
                        </a:cubicBezTo>
                        <a:cubicBezTo>
                          <a:pt x="-406" y="3382"/>
                          <a:pt x="-96" y="1526"/>
                          <a:pt x="1252" y="562"/>
                        </a:cubicBezTo>
                        <a:cubicBezTo>
                          <a:pt x="2599" y="-401"/>
                          <a:pt x="4478" y="-95"/>
                          <a:pt x="5453" y="1237"/>
                        </a:cubicBezTo>
                        <a:cubicBezTo>
                          <a:pt x="6375" y="2498"/>
                          <a:pt x="7314" y="3750"/>
                          <a:pt x="8272" y="4994"/>
                        </a:cubicBezTo>
                        <a:cubicBezTo>
                          <a:pt x="9282" y="6299"/>
                          <a:pt x="9025" y="8164"/>
                          <a:pt x="7704" y="9163"/>
                        </a:cubicBezTo>
                        <a:cubicBezTo>
                          <a:pt x="7155" y="9574"/>
                          <a:pt x="6517" y="9767"/>
                          <a:pt x="5879" y="9767"/>
                        </a:cubicBezTo>
                        <a:close/>
                      </a:path>
                    </a:pathLst>
                  </a:custGeom>
                  <a:solidFill>
                    <a:srgbClr val="E9EFFE"/>
                  </a:solidFill>
                  <a:ln w="88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7" name="Graphique 22">
                  <a:extLst>
                    <a:ext uri="{FF2B5EF4-FFF2-40B4-BE49-F238E27FC236}">
                      <a16:creationId xmlns:a16="http://schemas.microsoft.com/office/drawing/2014/main" id="{83CD19A2-648E-6579-2BAB-D4A6BBD7FA77}"/>
                    </a:ext>
                  </a:extLst>
                </p:cNvPr>
                <p:cNvGrpSpPr/>
                <p:nvPr/>
              </p:nvGrpSpPr>
              <p:grpSpPr>
                <a:xfrm>
                  <a:off x="1398576" y="2648661"/>
                  <a:ext cx="278168" cy="335265"/>
                  <a:chOff x="1398576" y="2648661"/>
                  <a:chExt cx="278168" cy="335265"/>
                </a:xfrm>
              </p:grpSpPr>
              <p:sp>
                <p:nvSpPr>
                  <p:cNvPr id="108" name="Forme libre : forme 107">
                    <a:extLst>
                      <a:ext uri="{FF2B5EF4-FFF2-40B4-BE49-F238E27FC236}">
                        <a16:creationId xmlns:a16="http://schemas.microsoft.com/office/drawing/2014/main" id="{885D6F08-7762-2D80-592A-9B6CB4208515}"/>
                      </a:ext>
                    </a:extLst>
                  </p:cNvPr>
                  <p:cNvSpPr/>
                  <p:nvPr/>
                </p:nvSpPr>
                <p:spPr>
                  <a:xfrm>
                    <a:off x="1398576" y="2648661"/>
                    <a:ext cx="278168" cy="274857"/>
                  </a:xfrm>
                  <a:custGeom>
                    <a:avLst/>
                    <a:gdLst>
                      <a:gd name="connsiteX0" fmla="*/ 12677 w 278168"/>
                      <a:gd name="connsiteY0" fmla="*/ 206639 h 274857"/>
                      <a:gd name="connsiteX1" fmla="*/ 14884 w 278168"/>
                      <a:gd name="connsiteY1" fmla="*/ 208006 h 274857"/>
                      <a:gd name="connsiteX2" fmla="*/ 42096 w 278168"/>
                      <a:gd name="connsiteY2" fmla="*/ 206377 h 274857"/>
                      <a:gd name="connsiteX3" fmla="*/ 69290 w 278168"/>
                      <a:gd name="connsiteY3" fmla="*/ 233264 h 274857"/>
                      <a:gd name="connsiteX4" fmla="*/ 67642 w 278168"/>
                      <a:gd name="connsiteY4" fmla="*/ 260134 h 274857"/>
                      <a:gd name="connsiteX5" fmla="*/ 69024 w 278168"/>
                      <a:gd name="connsiteY5" fmla="*/ 262315 h 274857"/>
                      <a:gd name="connsiteX6" fmla="*/ 99232 w 278168"/>
                      <a:gd name="connsiteY6" fmla="*/ 274681 h 274857"/>
                      <a:gd name="connsiteX7" fmla="*/ 101767 w 278168"/>
                      <a:gd name="connsiteY7" fmla="*/ 274103 h 274857"/>
                      <a:gd name="connsiteX8" fmla="*/ 119832 w 278168"/>
                      <a:gd name="connsiteY8" fmla="*/ 253951 h 274857"/>
                      <a:gd name="connsiteX9" fmla="*/ 158310 w 278168"/>
                      <a:gd name="connsiteY9" fmla="*/ 253942 h 274857"/>
                      <a:gd name="connsiteX10" fmla="*/ 176383 w 278168"/>
                      <a:gd name="connsiteY10" fmla="*/ 274112 h 274857"/>
                      <a:gd name="connsiteX11" fmla="*/ 178918 w 278168"/>
                      <a:gd name="connsiteY11" fmla="*/ 274690 h 274857"/>
                      <a:gd name="connsiteX12" fmla="*/ 209126 w 278168"/>
                      <a:gd name="connsiteY12" fmla="*/ 262323 h 274857"/>
                      <a:gd name="connsiteX13" fmla="*/ 210509 w 278168"/>
                      <a:gd name="connsiteY13" fmla="*/ 260143 h 274857"/>
                      <a:gd name="connsiteX14" fmla="*/ 208860 w 278168"/>
                      <a:gd name="connsiteY14" fmla="*/ 233255 h 274857"/>
                      <a:gd name="connsiteX15" fmla="*/ 236072 w 278168"/>
                      <a:gd name="connsiteY15" fmla="*/ 206385 h 274857"/>
                      <a:gd name="connsiteX16" fmla="*/ 263267 w 278168"/>
                      <a:gd name="connsiteY16" fmla="*/ 208015 h 274857"/>
                      <a:gd name="connsiteX17" fmla="*/ 265474 w 278168"/>
                      <a:gd name="connsiteY17" fmla="*/ 206648 h 274857"/>
                      <a:gd name="connsiteX18" fmla="*/ 277990 w 278168"/>
                      <a:gd name="connsiteY18" fmla="*/ 176801 h 274857"/>
                      <a:gd name="connsiteX19" fmla="*/ 277405 w 278168"/>
                      <a:gd name="connsiteY19" fmla="*/ 174296 h 274857"/>
                      <a:gd name="connsiteX20" fmla="*/ 257009 w 278168"/>
                      <a:gd name="connsiteY20" fmla="*/ 156447 h 274857"/>
                      <a:gd name="connsiteX21" fmla="*/ 257000 w 278168"/>
                      <a:gd name="connsiteY21" fmla="*/ 118428 h 274857"/>
                      <a:gd name="connsiteX22" fmla="*/ 277413 w 278168"/>
                      <a:gd name="connsiteY22" fmla="*/ 100570 h 274857"/>
                      <a:gd name="connsiteX23" fmla="*/ 277999 w 278168"/>
                      <a:gd name="connsiteY23" fmla="*/ 98066 h 274857"/>
                      <a:gd name="connsiteX24" fmla="*/ 265483 w 278168"/>
                      <a:gd name="connsiteY24" fmla="*/ 68218 h 274857"/>
                      <a:gd name="connsiteX25" fmla="*/ 263276 w 278168"/>
                      <a:gd name="connsiteY25" fmla="*/ 66852 h 274857"/>
                      <a:gd name="connsiteX26" fmla="*/ 236064 w 278168"/>
                      <a:gd name="connsiteY26" fmla="*/ 68481 h 274857"/>
                      <a:gd name="connsiteX27" fmla="*/ 208869 w 278168"/>
                      <a:gd name="connsiteY27" fmla="*/ 41594 h 274857"/>
                      <a:gd name="connsiteX28" fmla="*/ 210518 w 278168"/>
                      <a:gd name="connsiteY28" fmla="*/ 14724 h 274857"/>
                      <a:gd name="connsiteX29" fmla="*/ 209144 w 278168"/>
                      <a:gd name="connsiteY29" fmla="*/ 12543 h 274857"/>
                      <a:gd name="connsiteX30" fmla="*/ 178936 w 278168"/>
                      <a:gd name="connsiteY30" fmla="*/ 177 h 274857"/>
                      <a:gd name="connsiteX31" fmla="*/ 176401 w 278168"/>
                      <a:gd name="connsiteY31" fmla="*/ 755 h 274857"/>
                      <a:gd name="connsiteX32" fmla="*/ 158337 w 278168"/>
                      <a:gd name="connsiteY32" fmla="*/ 20907 h 274857"/>
                      <a:gd name="connsiteX33" fmla="*/ 119859 w 278168"/>
                      <a:gd name="connsiteY33" fmla="*/ 20916 h 274857"/>
                      <a:gd name="connsiteX34" fmla="*/ 101785 w 278168"/>
                      <a:gd name="connsiteY34" fmla="*/ 746 h 274857"/>
                      <a:gd name="connsiteX35" fmla="*/ 99250 w 278168"/>
                      <a:gd name="connsiteY35" fmla="*/ 168 h 274857"/>
                      <a:gd name="connsiteX36" fmla="*/ 69042 w 278168"/>
                      <a:gd name="connsiteY36" fmla="*/ 12534 h 274857"/>
                      <a:gd name="connsiteX37" fmla="*/ 67659 w 278168"/>
                      <a:gd name="connsiteY37" fmla="*/ 14715 h 274857"/>
                      <a:gd name="connsiteX38" fmla="*/ 69308 w 278168"/>
                      <a:gd name="connsiteY38" fmla="*/ 41602 h 274857"/>
                      <a:gd name="connsiteX39" fmla="*/ 42096 w 278168"/>
                      <a:gd name="connsiteY39" fmla="*/ 68472 h 274857"/>
                      <a:gd name="connsiteX40" fmla="*/ 14902 w 278168"/>
                      <a:gd name="connsiteY40" fmla="*/ 66843 h 274857"/>
                      <a:gd name="connsiteX41" fmla="*/ 12695 w 278168"/>
                      <a:gd name="connsiteY41" fmla="*/ 68209 h 274857"/>
                      <a:gd name="connsiteX42" fmla="*/ 179 w 278168"/>
                      <a:gd name="connsiteY42" fmla="*/ 98057 h 274857"/>
                      <a:gd name="connsiteX43" fmla="*/ 764 w 278168"/>
                      <a:gd name="connsiteY43" fmla="*/ 100562 h 274857"/>
                      <a:gd name="connsiteX44" fmla="*/ 21160 w 278168"/>
                      <a:gd name="connsiteY44" fmla="*/ 118411 h 274857"/>
                      <a:gd name="connsiteX45" fmla="*/ 21168 w 278168"/>
                      <a:gd name="connsiteY45" fmla="*/ 156429 h 274857"/>
                      <a:gd name="connsiteX46" fmla="*/ 755 w 278168"/>
                      <a:gd name="connsiteY46" fmla="*/ 174287 h 274857"/>
                      <a:gd name="connsiteX47" fmla="*/ 170 w 278168"/>
                      <a:gd name="connsiteY47" fmla="*/ 176792 h 274857"/>
                      <a:gd name="connsiteX48" fmla="*/ 12677 w 278168"/>
                      <a:gd name="connsiteY48" fmla="*/ 206639 h 2748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</a:cxnLst>
                    <a:rect l="l" t="t" r="r" b="b"/>
                    <a:pathLst>
                      <a:path w="278168" h="274857">
                        <a:moveTo>
                          <a:pt x="12677" y="206639"/>
                        </a:moveTo>
                        <a:cubicBezTo>
                          <a:pt x="13040" y="207515"/>
                          <a:pt x="13927" y="208058"/>
                          <a:pt x="14884" y="208006"/>
                        </a:cubicBezTo>
                        <a:lnTo>
                          <a:pt x="42096" y="206377"/>
                        </a:lnTo>
                        <a:cubicBezTo>
                          <a:pt x="49524" y="216597"/>
                          <a:pt x="58654" y="225715"/>
                          <a:pt x="69290" y="233264"/>
                        </a:cubicBezTo>
                        <a:lnTo>
                          <a:pt x="67642" y="260134"/>
                        </a:lnTo>
                        <a:cubicBezTo>
                          <a:pt x="67580" y="261080"/>
                          <a:pt x="68138" y="261955"/>
                          <a:pt x="69024" y="262315"/>
                        </a:cubicBezTo>
                        <a:lnTo>
                          <a:pt x="99232" y="274681"/>
                        </a:lnTo>
                        <a:cubicBezTo>
                          <a:pt x="100119" y="275040"/>
                          <a:pt x="101129" y="274812"/>
                          <a:pt x="101767" y="274103"/>
                        </a:cubicBezTo>
                        <a:lnTo>
                          <a:pt x="119832" y="253951"/>
                        </a:lnTo>
                        <a:cubicBezTo>
                          <a:pt x="132764" y="256044"/>
                          <a:pt x="145741" y="255974"/>
                          <a:pt x="158310" y="253942"/>
                        </a:cubicBezTo>
                        <a:lnTo>
                          <a:pt x="176383" y="274112"/>
                        </a:lnTo>
                        <a:cubicBezTo>
                          <a:pt x="177013" y="274821"/>
                          <a:pt x="178032" y="275049"/>
                          <a:pt x="178918" y="274690"/>
                        </a:cubicBezTo>
                        <a:lnTo>
                          <a:pt x="209126" y="262323"/>
                        </a:lnTo>
                        <a:cubicBezTo>
                          <a:pt x="210013" y="261964"/>
                          <a:pt x="210562" y="261088"/>
                          <a:pt x="210509" y="260143"/>
                        </a:cubicBezTo>
                        <a:lnTo>
                          <a:pt x="208860" y="233255"/>
                        </a:lnTo>
                        <a:cubicBezTo>
                          <a:pt x="219205" y="225916"/>
                          <a:pt x="228432" y="216895"/>
                          <a:pt x="236072" y="206385"/>
                        </a:cubicBezTo>
                        <a:lnTo>
                          <a:pt x="263267" y="208015"/>
                        </a:lnTo>
                        <a:cubicBezTo>
                          <a:pt x="264224" y="208076"/>
                          <a:pt x="265102" y="207524"/>
                          <a:pt x="265474" y="206648"/>
                        </a:cubicBezTo>
                        <a:lnTo>
                          <a:pt x="277990" y="176801"/>
                        </a:lnTo>
                        <a:cubicBezTo>
                          <a:pt x="278353" y="175925"/>
                          <a:pt x="278123" y="174926"/>
                          <a:pt x="277405" y="174296"/>
                        </a:cubicBezTo>
                        <a:lnTo>
                          <a:pt x="257009" y="156447"/>
                        </a:lnTo>
                        <a:cubicBezTo>
                          <a:pt x="259127" y="143669"/>
                          <a:pt x="259056" y="130847"/>
                          <a:pt x="257000" y="118428"/>
                        </a:cubicBezTo>
                        <a:lnTo>
                          <a:pt x="277413" y="100570"/>
                        </a:lnTo>
                        <a:cubicBezTo>
                          <a:pt x="278131" y="99949"/>
                          <a:pt x="278362" y="98941"/>
                          <a:pt x="277999" y="98066"/>
                        </a:cubicBezTo>
                        <a:lnTo>
                          <a:pt x="265483" y="68218"/>
                        </a:lnTo>
                        <a:cubicBezTo>
                          <a:pt x="265119" y="67342"/>
                          <a:pt x="264233" y="66799"/>
                          <a:pt x="263276" y="66852"/>
                        </a:cubicBezTo>
                        <a:lnTo>
                          <a:pt x="236064" y="68481"/>
                        </a:lnTo>
                        <a:cubicBezTo>
                          <a:pt x="228636" y="58260"/>
                          <a:pt x="219506" y="49143"/>
                          <a:pt x="208869" y="41594"/>
                        </a:cubicBezTo>
                        <a:lnTo>
                          <a:pt x="210518" y="14724"/>
                        </a:lnTo>
                        <a:cubicBezTo>
                          <a:pt x="210580" y="13778"/>
                          <a:pt x="210022" y="12911"/>
                          <a:pt x="209144" y="12543"/>
                        </a:cubicBezTo>
                        <a:lnTo>
                          <a:pt x="178936" y="177"/>
                        </a:lnTo>
                        <a:cubicBezTo>
                          <a:pt x="178050" y="-182"/>
                          <a:pt x="177039" y="45"/>
                          <a:pt x="176401" y="755"/>
                        </a:cubicBezTo>
                        <a:lnTo>
                          <a:pt x="158337" y="20907"/>
                        </a:lnTo>
                        <a:cubicBezTo>
                          <a:pt x="145404" y="18814"/>
                          <a:pt x="132427" y="18884"/>
                          <a:pt x="119859" y="20916"/>
                        </a:cubicBezTo>
                        <a:lnTo>
                          <a:pt x="101785" y="746"/>
                        </a:lnTo>
                        <a:cubicBezTo>
                          <a:pt x="101156" y="37"/>
                          <a:pt x="100136" y="-191"/>
                          <a:pt x="99250" y="168"/>
                        </a:cubicBezTo>
                        <a:lnTo>
                          <a:pt x="69042" y="12534"/>
                        </a:lnTo>
                        <a:cubicBezTo>
                          <a:pt x="68156" y="12893"/>
                          <a:pt x="67606" y="13769"/>
                          <a:pt x="67659" y="14715"/>
                        </a:cubicBezTo>
                        <a:lnTo>
                          <a:pt x="69308" y="41602"/>
                        </a:lnTo>
                        <a:cubicBezTo>
                          <a:pt x="58964" y="48942"/>
                          <a:pt x="49737" y="57962"/>
                          <a:pt x="42096" y="68472"/>
                        </a:cubicBezTo>
                        <a:lnTo>
                          <a:pt x="14902" y="66843"/>
                        </a:lnTo>
                        <a:cubicBezTo>
                          <a:pt x="13944" y="66782"/>
                          <a:pt x="13067" y="67334"/>
                          <a:pt x="12695" y="68209"/>
                        </a:cubicBezTo>
                        <a:lnTo>
                          <a:pt x="179" y="98057"/>
                        </a:lnTo>
                        <a:cubicBezTo>
                          <a:pt x="-185" y="98933"/>
                          <a:pt x="46" y="99931"/>
                          <a:pt x="764" y="100562"/>
                        </a:cubicBezTo>
                        <a:lnTo>
                          <a:pt x="21160" y="118411"/>
                        </a:lnTo>
                        <a:cubicBezTo>
                          <a:pt x="19041" y="131189"/>
                          <a:pt x="19112" y="144011"/>
                          <a:pt x="21168" y="156429"/>
                        </a:cubicBezTo>
                        <a:lnTo>
                          <a:pt x="755" y="174287"/>
                        </a:lnTo>
                        <a:cubicBezTo>
                          <a:pt x="37" y="174909"/>
                          <a:pt x="-193" y="175916"/>
                          <a:pt x="170" y="176792"/>
                        </a:cubicBezTo>
                        <a:lnTo>
                          <a:pt x="12677" y="206639"/>
                        </a:lnTo>
                        <a:close/>
                      </a:path>
                    </a:pathLst>
                  </a:custGeom>
                  <a:solidFill>
                    <a:srgbClr val="5E514D"/>
                  </a:solidFill>
                  <a:ln w="88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109" name="Forme libre : forme 108">
                    <a:extLst>
                      <a:ext uri="{FF2B5EF4-FFF2-40B4-BE49-F238E27FC236}">
                        <a16:creationId xmlns:a16="http://schemas.microsoft.com/office/drawing/2014/main" id="{D3B49DCF-5132-36A1-984A-01A12D1F4BAE}"/>
                      </a:ext>
                    </a:extLst>
                  </p:cNvPr>
                  <p:cNvSpPr/>
                  <p:nvPr/>
                </p:nvSpPr>
                <p:spPr>
                  <a:xfrm>
                    <a:off x="1506203" y="2755006"/>
                    <a:ext cx="62894" cy="62152"/>
                  </a:xfrm>
                  <a:custGeom>
                    <a:avLst/>
                    <a:gdLst>
                      <a:gd name="connsiteX0" fmla="*/ 31467 w 62894"/>
                      <a:gd name="connsiteY0" fmla="*/ 62153 h 62152"/>
                      <a:gd name="connsiteX1" fmla="*/ 26893 w 62894"/>
                      <a:gd name="connsiteY1" fmla="*/ 61820 h 62152"/>
                      <a:gd name="connsiteX2" fmla="*/ 6231 w 62894"/>
                      <a:gd name="connsiteY2" fmla="*/ 49629 h 62152"/>
                      <a:gd name="connsiteX3" fmla="*/ 337 w 62894"/>
                      <a:gd name="connsiteY3" fmla="*/ 26569 h 62152"/>
                      <a:gd name="connsiteX4" fmla="*/ 36005 w 62894"/>
                      <a:gd name="connsiteY4" fmla="*/ 330 h 62152"/>
                      <a:gd name="connsiteX5" fmla="*/ 62561 w 62894"/>
                      <a:gd name="connsiteY5" fmla="*/ 35572 h 62152"/>
                      <a:gd name="connsiteX6" fmla="*/ 31467 w 62894"/>
                      <a:gd name="connsiteY6" fmla="*/ 62153 h 62152"/>
                      <a:gd name="connsiteX7" fmla="*/ 31431 w 62894"/>
                      <a:gd name="connsiteY7" fmla="*/ 4770 h 62152"/>
                      <a:gd name="connsiteX8" fmla="*/ 5097 w 62894"/>
                      <a:gd name="connsiteY8" fmla="*/ 27269 h 62152"/>
                      <a:gd name="connsiteX9" fmla="*/ 10087 w 62894"/>
                      <a:gd name="connsiteY9" fmla="*/ 46791 h 62152"/>
                      <a:gd name="connsiteX10" fmla="*/ 27584 w 62894"/>
                      <a:gd name="connsiteY10" fmla="*/ 57108 h 62152"/>
                      <a:gd name="connsiteX11" fmla="*/ 57792 w 62894"/>
                      <a:gd name="connsiteY11" fmla="*/ 34889 h 62152"/>
                      <a:gd name="connsiteX12" fmla="*/ 35305 w 62894"/>
                      <a:gd name="connsiteY12" fmla="*/ 5041 h 62152"/>
                      <a:gd name="connsiteX13" fmla="*/ 31431 w 62894"/>
                      <a:gd name="connsiteY13" fmla="*/ 4770 h 621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2894" h="62152">
                        <a:moveTo>
                          <a:pt x="31467" y="62153"/>
                        </a:moveTo>
                        <a:cubicBezTo>
                          <a:pt x="29960" y="62153"/>
                          <a:pt x="28426" y="62048"/>
                          <a:pt x="26893" y="61820"/>
                        </a:cubicBezTo>
                        <a:cubicBezTo>
                          <a:pt x="18579" y="60620"/>
                          <a:pt x="11239" y="56294"/>
                          <a:pt x="6231" y="49629"/>
                        </a:cubicBezTo>
                        <a:cubicBezTo>
                          <a:pt x="1214" y="42973"/>
                          <a:pt x="-877" y="34784"/>
                          <a:pt x="337" y="26569"/>
                        </a:cubicBezTo>
                        <a:cubicBezTo>
                          <a:pt x="2854" y="9622"/>
                          <a:pt x="18845" y="-2149"/>
                          <a:pt x="36005" y="330"/>
                        </a:cubicBezTo>
                        <a:cubicBezTo>
                          <a:pt x="53157" y="2817"/>
                          <a:pt x="65070" y="18625"/>
                          <a:pt x="62561" y="35572"/>
                        </a:cubicBezTo>
                        <a:cubicBezTo>
                          <a:pt x="60265" y="51013"/>
                          <a:pt x="46801" y="62153"/>
                          <a:pt x="31467" y="62153"/>
                        </a:cubicBezTo>
                        <a:close/>
                        <a:moveTo>
                          <a:pt x="31431" y="4770"/>
                        </a:moveTo>
                        <a:cubicBezTo>
                          <a:pt x="18437" y="4770"/>
                          <a:pt x="7038" y="14202"/>
                          <a:pt x="5097" y="27269"/>
                        </a:cubicBezTo>
                        <a:cubicBezTo>
                          <a:pt x="4069" y="34223"/>
                          <a:pt x="5841" y="41160"/>
                          <a:pt x="10087" y="46791"/>
                        </a:cubicBezTo>
                        <a:cubicBezTo>
                          <a:pt x="14333" y="52423"/>
                          <a:pt x="20547" y="56092"/>
                          <a:pt x="27584" y="57108"/>
                        </a:cubicBezTo>
                        <a:cubicBezTo>
                          <a:pt x="42112" y="59219"/>
                          <a:pt x="55665" y="49243"/>
                          <a:pt x="57792" y="34889"/>
                        </a:cubicBezTo>
                        <a:cubicBezTo>
                          <a:pt x="59920" y="20534"/>
                          <a:pt x="49833" y="7143"/>
                          <a:pt x="35305" y="5041"/>
                        </a:cubicBezTo>
                        <a:cubicBezTo>
                          <a:pt x="34002" y="4857"/>
                          <a:pt x="32708" y="4770"/>
                          <a:pt x="31431" y="4770"/>
                        </a:cubicBezTo>
                        <a:close/>
                      </a:path>
                    </a:pathLst>
                  </a:custGeom>
                  <a:solidFill>
                    <a:srgbClr val="786E64"/>
                  </a:solidFill>
                  <a:ln w="88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110" name="Forme libre : forme 109">
                    <a:extLst>
                      <a:ext uri="{FF2B5EF4-FFF2-40B4-BE49-F238E27FC236}">
                        <a16:creationId xmlns:a16="http://schemas.microsoft.com/office/drawing/2014/main" id="{A25F8E2D-3060-6894-F60A-09221094589E}"/>
                      </a:ext>
                    </a:extLst>
                  </p:cNvPr>
                  <p:cNvSpPr/>
                  <p:nvPr/>
                </p:nvSpPr>
                <p:spPr>
                  <a:xfrm>
                    <a:off x="1458125" y="2706615"/>
                    <a:ext cx="160285" cy="158354"/>
                  </a:xfrm>
                  <a:custGeom>
                    <a:avLst/>
                    <a:gdLst>
                      <a:gd name="connsiteX0" fmla="*/ 80138 w 160285"/>
                      <a:gd name="connsiteY0" fmla="*/ 158355 h 158354"/>
                      <a:gd name="connsiteX1" fmla="*/ 49478 w 160285"/>
                      <a:gd name="connsiteY1" fmla="*/ 152286 h 158354"/>
                      <a:gd name="connsiteX2" fmla="*/ 49478 w 160285"/>
                      <a:gd name="connsiteY2" fmla="*/ 152286 h 158354"/>
                      <a:gd name="connsiteX3" fmla="*/ 44248 w 160285"/>
                      <a:gd name="connsiteY3" fmla="*/ 149930 h 158354"/>
                      <a:gd name="connsiteX4" fmla="*/ 44240 w 160285"/>
                      <a:gd name="connsiteY4" fmla="*/ 149930 h 158354"/>
                      <a:gd name="connsiteX5" fmla="*/ 44204 w 160285"/>
                      <a:gd name="connsiteY5" fmla="*/ 149912 h 158354"/>
                      <a:gd name="connsiteX6" fmla="*/ 44115 w 160285"/>
                      <a:gd name="connsiteY6" fmla="*/ 149868 h 158354"/>
                      <a:gd name="connsiteX7" fmla="*/ 44089 w 160285"/>
                      <a:gd name="connsiteY7" fmla="*/ 149851 h 158354"/>
                      <a:gd name="connsiteX8" fmla="*/ 37113 w 160285"/>
                      <a:gd name="connsiteY8" fmla="*/ 145945 h 158354"/>
                      <a:gd name="connsiteX9" fmla="*/ 37042 w 160285"/>
                      <a:gd name="connsiteY9" fmla="*/ 145901 h 158354"/>
                      <a:gd name="connsiteX10" fmla="*/ 36227 w 160285"/>
                      <a:gd name="connsiteY10" fmla="*/ 145375 h 158354"/>
                      <a:gd name="connsiteX11" fmla="*/ 35810 w 160285"/>
                      <a:gd name="connsiteY11" fmla="*/ 145104 h 158354"/>
                      <a:gd name="connsiteX12" fmla="*/ 35269 w 160285"/>
                      <a:gd name="connsiteY12" fmla="*/ 144745 h 158354"/>
                      <a:gd name="connsiteX13" fmla="*/ 34498 w 160285"/>
                      <a:gd name="connsiteY13" fmla="*/ 144228 h 158354"/>
                      <a:gd name="connsiteX14" fmla="*/ 33975 w 160285"/>
                      <a:gd name="connsiteY14" fmla="*/ 143247 h 158354"/>
                      <a:gd name="connsiteX15" fmla="*/ 34188 w 160285"/>
                      <a:gd name="connsiteY15" fmla="*/ 142573 h 158354"/>
                      <a:gd name="connsiteX16" fmla="*/ 35863 w 160285"/>
                      <a:gd name="connsiteY16" fmla="*/ 142275 h 158354"/>
                      <a:gd name="connsiteX17" fmla="*/ 50391 w 160285"/>
                      <a:gd name="connsiteY17" fmla="*/ 150087 h 158354"/>
                      <a:gd name="connsiteX18" fmla="*/ 90872 w 160285"/>
                      <a:gd name="connsiteY18" fmla="*/ 155228 h 158354"/>
                      <a:gd name="connsiteX19" fmla="*/ 109859 w 160285"/>
                      <a:gd name="connsiteY19" fmla="*/ 150087 h 158354"/>
                      <a:gd name="connsiteX20" fmla="*/ 151909 w 160285"/>
                      <a:gd name="connsiteY20" fmla="*/ 108539 h 158354"/>
                      <a:gd name="connsiteX21" fmla="*/ 157865 w 160285"/>
                      <a:gd name="connsiteY21" fmla="*/ 79156 h 158354"/>
                      <a:gd name="connsiteX22" fmla="*/ 151909 w 160285"/>
                      <a:gd name="connsiteY22" fmla="*/ 49772 h 158354"/>
                      <a:gd name="connsiteX23" fmla="*/ 109859 w 160285"/>
                      <a:gd name="connsiteY23" fmla="*/ 8224 h 158354"/>
                      <a:gd name="connsiteX24" fmla="*/ 8341 w 160285"/>
                      <a:gd name="connsiteY24" fmla="*/ 49772 h 158354"/>
                      <a:gd name="connsiteX25" fmla="*/ 2411 w 160285"/>
                      <a:gd name="connsiteY25" fmla="*/ 79164 h 158354"/>
                      <a:gd name="connsiteX26" fmla="*/ 3244 w 160285"/>
                      <a:gd name="connsiteY26" fmla="*/ 90357 h 158354"/>
                      <a:gd name="connsiteX27" fmla="*/ 3253 w 160285"/>
                      <a:gd name="connsiteY27" fmla="*/ 90532 h 158354"/>
                      <a:gd name="connsiteX28" fmla="*/ 2225 w 160285"/>
                      <a:gd name="connsiteY28" fmla="*/ 91706 h 158354"/>
                      <a:gd name="connsiteX29" fmla="*/ 860 w 160285"/>
                      <a:gd name="connsiteY29" fmla="*/ 90708 h 158354"/>
                      <a:gd name="connsiteX30" fmla="*/ 0 w 160285"/>
                      <a:gd name="connsiteY30" fmla="*/ 79164 h 158354"/>
                      <a:gd name="connsiteX31" fmla="*/ 6116 w 160285"/>
                      <a:gd name="connsiteY31" fmla="*/ 48862 h 158354"/>
                      <a:gd name="connsiteX32" fmla="*/ 110789 w 160285"/>
                      <a:gd name="connsiteY32" fmla="*/ 6026 h 158354"/>
                      <a:gd name="connsiteX33" fmla="*/ 154142 w 160285"/>
                      <a:gd name="connsiteY33" fmla="*/ 48862 h 158354"/>
                      <a:gd name="connsiteX34" fmla="*/ 160285 w 160285"/>
                      <a:gd name="connsiteY34" fmla="*/ 79156 h 158354"/>
                      <a:gd name="connsiteX35" fmla="*/ 154142 w 160285"/>
                      <a:gd name="connsiteY35" fmla="*/ 109450 h 158354"/>
                      <a:gd name="connsiteX36" fmla="*/ 110789 w 160285"/>
                      <a:gd name="connsiteY36" fmla="*/ 152286 h 158354"/>
                      <a:gd name="connsiteX37" fmla="*/ 80138 w 160285"/>
                      <a:gd name="connsiteY37" fmla="*/ 158355 h 158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160285" h="158354">
                        <a:moveTo>
                          <a:pt x="80138" y="158355"/>
                        </a:moveTo>
                        <a:cubicBezTo>
                          <a:pt x="69750" y="158355"/>
                          <a:pt x="59370" y="156332"/>
                          <a:pt x="49478" y="152286"/>
                        </a:cubicBezTo>
                        <a:lnTo>
                          <a:pt x="49478" y="152286"/>
                        </a:lnTo>
                        <a:cubicBezTo>
                          <a:pt x="47705" y="151559"/>
                          <a:pt x="45959" y="150770"/>
                          <a:pt x="44248" y="149930"/>
                        </a:cubicBezTo>
                        <a:cubicBezTo>
                          <a:pt x="44248" y="149930"/>
                          <a:pt x="44248" y="149930"/>
                          <a:pt x="44240" y="149930"/>
                        </a:cubicBezTo>
                        <a:cubicBezTo>
                          <a:pt x="44231" y="149921"/>
                          <a:pt x="44213" y="149921"/>
                          <a:pt x="44204" y="149912"/>
                        </a:cubicBezTo>
                        <a:cubicBezTo>
                          <a:pt x="44177" y="149895"/>
                          <a:pt x="44142" y="149886"/>
                          <a:pt x="44115" y="149868"/>
                        </a:cubicBezTo>
                        <a:cubicBezTo>
                          <a:pt x="44107" y="149860"/>
                          <a:pt x="44098" y="149860"/>
                          <a:pt x="44089" y="149851"/>
                        </a:cubicBezTo>
                        <a:cubicBezTo>
                          <a:pt x="41696" y="148660"/>
                          <a:pt x="39364" y="147355"/>
                          <a:pt x="37113" y="145945"/>
                        </a:cubicBezTo>
                        <a:cubicBezTo>
                          <a:pt x="37086" y="145927"/>
                          <a:pt x="37069" y="145918"/>
                          <a:pt x="37042" y="145901"/>
                        </a:cubicBezTo>
                        <a:cubicBezTo>
                          <a:pt x="36767" y="145726"/>
                          <a:pt x="36493" y="145551"/>
                          <a:pt x="36227" y="145375"/>
                        </a:cubicBezTo>
                        <a:cubicBezTo>
                          <a:pt x="36085" y="145288"/>
                          <a:pt x="35952" y="145200"/>
                          <a:pt x="35810" y="145104"/>
                        </a:cubicBezTo>
                        <a:cubicBezTo>
                          <a:pt x="35633" y="144981"/>
                          <a:pt x="35447" y="144868"/>
                          <a:pt x="35269" y="144745"/>
                        </a:cubicBezTo>
                        <a:cubicBezTo>
                          <a:pt x="35012" y="144570"/>
                          <a:pt x="34755" y="144403"/>
                          <a:pt x="34498" y="144228"/>
                        </a:cubicBezTo>
                        <a:cubicBezTo>
                          <a:pt x="34161" y="144000"/>
                          <a:pt x="33975" y="143624"/>
                          <a:pt x="33975" y="143247"/>
                        </a:cubicBezTo>
                        <a:cubicBezTo>
                          <a:pt x="33975" y="143011"/>
                          <a:pt x="34046" y="142774"/>
                          <a:pt x="34188" y="142573"/>
                        </a:cubicBezTo>
                        <a:cubicBezTo>
                          <a:pt x="34569" y="142030"/>
                          <a:pt x="35314" y="141899"/>
                          <a:pt x="35863" y="142275"/>
                        </a:cubicBezTo>
                        <a:cubicBezTo>
                          <a:pt x="40384" y="145367"/>
                          <a:pt x="45277" y="147994"/>
                          <a:pt x="50391" y="150087"/>
                        </a:cubicBezTo>
                        <a:cubicBezTo>
                          <a:pt x="63394" y="155412"/>
                          <a:pt x="77302" y="157120"/>
                          <a:pt x="90872" y="155228"/>
                        </a:cubicBezTo>
                        <a:cubicBezTo>
                          <a:pt x="97316" y="154326"/>
                          <a:pt x="103689" y="152618"/>
                          <a:pt x="109859" y="150087"/>
                        </a:cubicBezTo>
                        <a:cubicBezTo>
                          <a:pt x="129031" y="142240"/>
                          <a:pt x="143967" y="127483"/>
                          <a:pt x="151909" y="108539"/>
                        </a:cubicBezTo>
                        <a:cubicBezTo>
                          <a:pt x="155880" y="99063"/>
                          <a:pt x="157865" y="89114"/>
                          <a:pt x="157865" y="79156"/>
                        </a:cubicBezTo>
                        <a:cubicBezTo>
                          <a:pt x="157865" y="69207"/>
                          <a:pt x="155880" y="59249"/>
                          <a:pt x="151909" y="49772"/>
                        </a:cubicBezTo>
                        <a:cubicBezTo>
                          <a:pt x="143967" y="30829"/>
                          <a:pt x="129031" y="16071"/>
                          <a:pt x="109859" y="8224"/>
                        </a:cubicBezTo>
                        <a:cubicBezTo>
                          <a:pt x="70273" y="-7970"/>
                          <a:pt x="24730" y="10659"/>
                          <a:pt x="8341" y="49772"/>
                        </a:cubicBezTo>
                        <a:cubicBezTo>
                          <a:pt x="4414" y="59144"/>
                          <a:pt x="2411" y="69128"/>
                          <a:pt x="2411" y="79164"/>
                        </a:cubicBezTo>
                        <a:cubicBezTo>
                          <a:pt x="2411" y="82904"/>
                          <a:pt x="2686" y="86644"/>
                          <a:pt x="3244" y="90357"/>
                        </a:cubicBezTo>
                        <a:cubicBezTo>
                          <a:pt x="3253" y="90419"/>
                          <a:pt x="3253" y="90480"/>
                          <a:pt x="3253" y="90532"/>
                        </a:cubicBezTo>
                        <a:cubicBezTo>
                          <a:pt x="3253" y="91110"/>
                          <a:pt x="2828" y="91618"/>
                          <a:pt x="2225" y="91706"/>
                        </a:cubicBezTo>
                        <a:cubicBezTo>
                          <a:pt x="1569" y="91802"/>
                          <a:pt x="957" y="91356"/>
                          <a:pt x="860" y="90708"/>
                        </a:cubicBezTo>
                        <a:cubicBezTo>
                          <a:pt x="284" y="86872"/>
                          <a:pt x="0" y="83018"/>
                          <a:pt x="0" y="79164"/>
                        </a:cubicBezTo>
                        <a:cubicBezTo>
                          <a:pt x="0" y="68821"/>
                          <a:pt x="2065" y="58522"/>
                          <a:pt x="6116" y="48862"/>
                        </a:cubicBezTo>
                        <a:cubicBezTo>
                          <a:pt x="23019" y="8539"/>
                          <a:pt x="69980" y="-10676"/>
                          <a:pt x="110789" y="6026"/>
                        </a:cubicBezTo>
                        <a:cubicBezTo>
                          <a:pt x="130556" y="14118"/>
                          <a:pt x="145952" y="29331"/>
                          <a:pt x="154142" y="48862"/>
                        </a:cubicBezTo>
                        <a:cubicBezTo>
                          <a:pt x="158237" y="58627"/>
                          <a:pt x="160285" y="68891"/>
                          <a:pt x="160285" y="79156"/>
                        </a:cubicBezTo>
                        <a:cubicBezTo>
                          <a:pt x="160285" y="89420"/>
                          <a:pt x="158237" y="99676"/>
                          <a:pt x="154142" y="109450"/>
                        </a:cubicBezTo>
                        <a:cubicBezTo>
                          <a:pt x="145952" y="128980"/>
                          <a:pt x="130556" y="144193"/>
                          <a:pt x="110789" y="152286"/>
                        </a:cubicBezTo>
                        <a:cubicBezTo>
                          <a:pt x="100915" y="156332"/>
                          <a:pt x="90527" y="158355"/>
                          <a:pt x="80138" y="158355"/>
                        </a:cubicBezTo>
                        <a:close/>
                      </a:path>
                    </a:pathLst>
                  </a:custGeom>
                  <a:solidFill>
                    <a:srgbClr val="786E64"/>
                  </a:solidFill>
                  <a:ln w="88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111" name="Graphique 22">
                <a:extLst>
                  <a:ext uri="{FF2B5EF4-FFF2-40B4-BE49-F238E27FC236}">
                    <a16:creationId xmlns:a16="http://schemas.microsoft.com/office/drawing/2014/main" id="{6DF515E0-5D44-6653-D79B-C7DC06ED24E1}"/>
                  </a:ext>
                </a:extLst>
              </p:cNvPr>
              <p:cNvGrpSpPr/>
              <p:nvPr/>
            </p:nvGrpSpPr>
            <p:grpSpPr>
              <a:xfrm>
                <a:off x="1753938" y="2546588"/>
                <a:ext cx="202450" cy="243558"/>
                <a:chOff x="1753938" y="2546588"/>
                <a:chExt cx="202450" cy="243558"/>
              </a:xfrm>
            </p:grpSpPr>
            <p:sp>
              <p:nvSpPr>
                <p:cNvPr id="112" name="Forme libre : forme 111">
                  <a:extLst>
                    <a:ext uri="{FF2B5EF4-FFF2-40B4-BE49-F238E27FC236}">
                      <a16:creationId xmlns:a16="http://schemas.microsoft.com/office/drawing/2014/main" id="{CA9C88EA-A8C6-DE8E-5C91-AB58FAE13127}"/>
                    </a:ext>
                  </a:extLst>
                </p:cNvPr>
                <p:cNvSpPr/>
                <p:nvPr/>
              </p:nvSpPr>
              <p:spPr>
                <a:xfrm>
                  <a:off x="1775743" y="2567947"/>
                  <a:ext cx="158842" cy="156946"/>
                </a:xfrm>
                <a:custGeom>
                  <a:avLst/>
                  <a:gdLst>
                    <a:gd name="connsiteX0" fmla="*/ 13235 w 158842"/>
                    <a:gd name="connsiteY0" fmla="*/ 123341 h 156946"/>
                    <a:gd name="connsiteX1" fmla="*/ 28356 w 158842"/>
                    <a:gd name="connsiteY1" fmla="*/ 121239 h 156946"/>
                    <a:gd name="connsiteX2" fmla="*/ 44755 w 158842"/>
                    <a:gd name="connsiteY2" fmla="*/ 135068 h 156946"/>
                    <a:gd name="connsiteX3" fmla="*/ 45038 w 158842"/>
                    <a:gd name="connsiteY3" fmla="*/ 150149 h 156946"/>
                    <a:gd name="connsiteX4" fmla="*/ 45907 w 158842"/>
                    <a:gd name="connsiteY4" fmla="*/ 151305 h 156946"/>
                    <a:gd name="connsiteX5" fmla="*/ 63333 w 158842"/>
                    <a:gd name="connsiteY5" fmla="*/ 156884 h 156946"/>
                    <a:gd name="connsiteX6" fmla="*/ 64725 w 158842"/>
                    <a:gd name="connsiteY6" fmla="*/ 156446 h 156946"/>
                    <a:gd name="connsiteX7" fmla="*/ 73908 w 158842"/>
                    <a:gd name="connsiteY7" fmla="*/ 144395 h 156946"/>
                    <a:gd name="connsiteX8" fmla="*/ 95394 w 158842"/>
                    <a:gd name="connsiteY8" fmla="*/ 142696 h 156946"/>
                    <a:gd name="connsiteX9" fmla="*/ 106394 w 158842"/>
                    <a:gd name="connsiteY9" fmla="*/ 153171 h 156946"/>
                    <a:gd name="connsiteX10" fmla="*/ 107839 w 158842"/>
                    <a:gd name="connsiteY10" fmla="*/ 153381 h 156946"/>
                    <a:gd name="connsiteX11" fmla="*/ 124157 w 158842"/>
                    <a:gd name="connsiteY11" fmla="*/ 145148 h 156946"/>
                    <a:gd name="connsiteX12" fmla="*/ 124831 w 158842"/>
                    <a:gd name="connsiteY12" fmla="*/ 143870 h 156946"/>
                    <a:gd name="connsiteX13" fmla="*/ 122703 w 158842"/>
                    <a:gd name="connsiteY13" fmla="*/ 128928 h 156946"/>
                    <a:gd name="connsiteX14" fmla="*/ 136699 w 158842"/>
                    <a:gd name="connsiteY14" fmla="*/ 112726 h 156946"/>
                    <a:gd name="connsiteX15" fmla="*/ 151963 w 158842"/>
                    <a:gd name="connsiteY15" fmla="*/ 112446 h 156946"/>
                    <a:gd name="connsiteX16" fmla="*/ 153133 w 158842"/>
                    <a:gd name="connsiteY16" fmla="*/ 111587 h 156946"/>
                    <a:gd name="connsiteX17" fmla="*/ 158779 w 158842"/>
                    <a:gd name="connsiteY17" fmla="*/ 94369 h 156946"/>
                    <a:gd name="connsiteX18" fmla="*/ 158336 w 158842"/>
                    <a:gd name="connsiteY18" fmla="*/ 92994 h 156946"/>
                    <a:gd name="connsiteX19" fmla="*/ 146139 w 158842"/>
                    <a:gd name="connsiteY19" fmla="*/ 83921 h 156946"/>
                    <a:gd name="connsiteX20" fmla="*/ 144420 w 158842"/>
                    <a:gd name="connsiteY20" fmla="*/ 62691 h 156946"/>
                    <a:gd name="connsiteX21" fmla="*/ 155021 w 158842"/>
                    <a:gd name="connsiteY21" fmla="*/ 51822 h 156946"/>
                    <a:gd name="connsiteX22" fmla="*/ 155234 w 158842"/>
                    <a:gd name="connsiteY22" fmla="*/ 50395 h 156946"/>
                    <a:gd name="connsiteX23" fmla="*/ 146902 w 158842"/>
                    <a:gd name="connsiteY23" fmla="*/ 34271 h 156946"/>
                    <a:gd name="connsiteX24" fmla="*/ 145607 w 158842"/>
                    <a:gd name="connsiteY24" fmla="*/ 33606 h 156946"/>
                    <a:gd name="connsiteX25" fmla="*/ 130486 w 158842"/>
                    <a:gd name="connsiteY25" fmla="*/ 35707 h 156946"/>
                    <a:gd name="connsiteX26" fmla="*/ 114088 w 158842"/>
                    <a:gd name="connsiteY26" fmla="*/ 21878 h 156946"/>
                    <a:gd name="connsiteX27" fmla="*/ 113804 w 158842"/>
                    <a:gd name="connsiteY27" fmla="*/ 6797 h 156946"/>
                    <a:gd name="connsiteX28" fmla="*/ 112935 w 158842"/>
                    <a:gd name="connsiteY28" fmla="*/ 5641 h 156946"/>
                    <a:gd name="connsiteX29" fmla="*/ 95509 w 158842"/>
                    <a:gd name="connsiteY29" fmla="*/ 62 h 156946"/>
                    <a:gd name="connsiteX30" fmla="*/ 94117 w 158842"/>
                    <a:gd name="connsiteY30" fmla="*/ 500 h 156946"/>
                    <a:gd name="connsiteX31" fmla="*/ 84934 w 158842"/>
                    <a:gd name="connsiteY31" fmla="*/ 12551 h 156946"/>
                    <a:gd name="connsiteX32" fmla="*/ 63448 w 158842"/>
                    <a:gd name="connsiteY32" fmla="*/ 14250 h 156946"/>
                    <a:gd name="connsiteX33" fmla="*/ 52448 w 158842"/>
                    <a:gd name="connsiteY33" fmla="*/ 3776 h 156946"/>
                    <a:gd name="connsiteX34" fmla="*/ 51004 w 158842"/>
                    <a:gd name="connsiteY34" fmla="*/ 3565 h 156946"/>
                    <a:gd name="connsiteX35" fmla="*/ 34685 w 158842"/>
                    <a:gd name="connsiteY35" fmla="*/ 11798 h 156946"/>
                    <a:gd name="connsiteX36" fmla="*/ 34012 w 158842"/>
                    <a:gd name="connsiteY36" fmla="*/ 13077 h 156946"/>
                    <a:gd name="connsiteX37" fmla="*/ 36139 w 158842"/>
                    <a:gd name="connsiteY37" fmla="*/ 28018 h 156946"/>
                    <a:gd name="connsiteX38" fmla="*/ 22143 w 158842"/>
                    <a:gd name="connsiteY38" fmla="*/ 44220 h 156946"/>
                    <a:gd name="connsiteX39" fmla="*/ 6879 w 158842"/>
                    <a:gd name="connsiteY39" fmla="*/ 44501 h 156946"/>
                    <a:gd name="connsiteX40" fmla="*/ 5709 w 158842"/>
                    <a:gd name="connsiteY40" fmla="*/ 45359 h 156946"/>
                    <a:gd name="connsiteX41" fmla="*/ 63 w 158842"/>
                    <a:gd name="connsiteY41" fmla="*/ 62577 h 156946"/>
                    <a:gd name="connsiteX42" fmla="*/ 497 w 158842"/>
                    <a:gd name="connsiteY42" fmla="*/ 63952 h 156946"/>
                    <a:gd name="connsiteX43" fmla="*/ 12694 w 158842"/>
                    <a:gd name="connsiteY43" fmla="*/ 73026 h 156946"/>
                    <a:gd name="connsiteX44" fmla="*/ 14414 w 158842"/>
                    <a:gd name="connsiteY44" fmla="*/ 94255 h 156946"/>
                    <a:gd name="connsiteX45" fmla="*/ 3812 w 158842"/>
                    <a:gd name="connsiteY45" fmla="*/ 105124 h 156946"/>
                    <a:gd name="connsiteX46" fmla="*/ 3600 w 158842"/>
                    <a:gd name="connsiteY46" fmla="*/ 106552 h 156946"/>
                    <a:gd name="connsiteX47" fmla="*/ 11932 w 158842"/>
                    <a:gd name="connsiteY47" fmla="*/ 122675 h 156946"/>
                    <a:gd name="connsiteX48" fmla="*/ 13235 w 158842"/>
                    <a:gd name="connsiteY48" fmla="*/ 123341 h 156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58842" h="156946">
                      <a:moveTo>
                        <a:pt x="13235" y="123341"/>
                      </a:moveTo>
                      <a:lnTo>
                        <a:pt x="28356" y="121239"/>
                      </a:lnTo>
                      <a:cubicBezTo>
                        <a:pt x="32966" y="126616"/>
                        <a:pt x="38470" y="131311"/>
                        <a:pt x="44755" y="135068"/>
                      </a:cubicBezTo>
                      <a:lnTo>
                        <a:pt x="45038" y="150149"/>
                      </a:lnTo>
                      <a:cubicBezTo>
                        <a:pt x="45047" y="150675"/>
                        <a:pt x="45393" y="151139"/>
                        <a:pt x="45907" y="151305"/>
                      </a:cubicBezTo>
                      <a:lnTo>
                        <a:pt x="63333" y="156884"/>
                      </a:lnTo>
                      <a:cubicBezTo>
                        <a:pt x="63838" y="157051"/>
                        <a:pt x="64397" y="156875"/>
                        <a:pt x="64725" y="156446"/>
                      </a:cubicBezTo>
                      <a:lnTo>
                        <a:pt x="73908" y="144395"/>
                      </a:lnTo>
                      <a:cubicBezTo>
                        <a:pt x="81220" y="144999"/>
                        <a:pt x="88471" y="144386"/>
                        <a:pt x="95394" y="142696"/>
                      </a:cubicBezTo>
                      <a:lnTo>
                        <a:pt x="106394" y="153171"/>
                      </a:lnTo>
                      <a:cubicBezTo>
                        <a:pt x="106784" y="153539"/>
                        <a:pt x="107360" y="153626"/>
                        <a:pt x="107839" y="153381"/>
                      </a:cubicBezTo>
                      <a:lnTo>
                        <a:pt x="124157" y="145148"/>
                      </a:lnTo>
                      <a:cubicBezTo>
                        <a:pt x="124636" y="144912"/>
                        <a:pt x="124901" y="144395"/>
                        <a:pt x="124831" y="143870"/>
                      </a:cubicBezTo>
                      <a:lnTo>
                        <a:pt x="122703" y="128928"/>
                      </a:lnTo>
                      <a:cubicBezTo>
                        <a:pt x="128146" y="124374"/>
                        <a:pt x="132897" y="118935"/>
                        <a:pt x="136699" y="112726"/>
                      </a:cubicBezTo>
                      <a:lnTo>
                        <a:pt x="151963" y="112446"/>
                      </a:lnTo>
                      <a:cubicBezTo>
                        <a:pt x="152495" y="112437"/>
                        <a:pt x="152964" y="112095"/>
                        <a:pt x="153133" y="111587"/>
                      </a:cubicBezTo>
                      <a:lnTo>
                        <a:pt x="158779" y="94369"/>
                      </a:lnTo>
                      <a:cubicBezTo>
                        <a:pt x="158948" y="93870"/>
                        <a:pt x="158770" y="93318"/>
                        <a:pt x="158336" y="92994"/>
                      </a:cubicBezTo>
                      <a:lnTo>
                        <a:pt x="146139" y="83921"/>
                      </a:lnTo>
                      <a:cubicBezTo>
                        <a:pt x="146751" y="76695"/>
                        <a:pt x="146130" y="69531"/>
                        <a:pt x="144420" y="62691"/>
                      </a:cubicBezTo>
                      <a:lnTo>
                        <a:pt x="155021" y="51822"/>
                      </a:lnTo>
                      <a:cubicBezTo>
                        <a:pt x="155393" y="51446"/>
                        <a:pt x="155482" y="50868"/>
                        <a:pt x="155234" y="50395"/>
                      </a:cubicBezTo>
                      <a:lnTo>
                        <a:pt x="146902" y="34271"/>
                      </a:lnTo>
                      <a:cubicBezTo>
                        <a:pt x="146662" y="33798"/>
                        <a:pt x="146139" y="33535"/>
                        <a:pt x="145607" y="33606"/>
                      </a:cubicBezTo>
                      <a:lnTo>
                        <a:pt x="130486" y="35707"/>
                      </a:lnTo>
                      <a:cubicBezTo>
                        <a:pt x="125876" y="30330"/>
                        <a:pt x="120372" y="25636"/>
                        <a:pt x="114088" y="21878"/>
                      </a:cubicBezTo>
                      <a:lnTo>
                        <a:pt x="113804" y="6797"/>
                      </a:lnTo>
                      <a:cubicBezTo>
                        <a:pt x="113795" y="6272"/>
                        <a:pt x="113449" y="5807"/>
                        <a:pt x="112935" y="5641"/>
                      </a:cubicBezTo>
                      <a:lnTo>
                        <a:pt x="95509" y="62"/>
                      </a:lnTo>
                      <a:cubicBezTo>
                        <a:pt x="95004" y="-104"/>
                        <a:pt x="94445" y="71"/>
                        <a:pt x="94117" y="500"/>
                      </a:cubicBezTo>
                      <a:lnTo>
                        <a:pt x="84934" y="12551"/>
                      </a:lnTo>
                      <a:cubicBezTo>
                        <a:pt x="77622" y="11947"/>
                        <a:pt x="70371" y="12560"/>
                        <a:pt x="63448" y="14250"/>
                      </a:cubicBezTo>
                      <a:lnTo>
                        <a:pt x="52448" y="3776"/>
                      </a:lnTo>
                      <a:cubicBezTo>
                        <a:pt x="52067" y="3408"/>
                        <a:pt x="51482" y="3320"/>
                        <a:pt x="51004" y="3565"/>
                      </a:cubicBezTo>
                      <a:lnTo>
                        <a:pt x="34685" y="11798"/>
                      </a:lnTo>
                      <a:cubicBezTo>
                        <a:pt x="34207" y="12034"/>
                        <a:pt x="33941" y="12551"/>
                        <a:pt x="34012" y="13077"/>
                      </a:cubicBezTo>
                      <a:lnTo>
                        <a:pt x="36139" y="28018"/>
                      </a:lnTo>
                      <a:cubicBezTo>
                        <a:pt x="30697" y="32572"/>
                        <a:pt x="25945" y="38011"/>
                        <a:pt x="22143" y="44220"/>
                      </a:cubicBezTo>
                      <a:lnTo>
                        <a:pt x="6879" y="44501"/>
                      </a:lnTo>
                      <a:cubicBezTo>
                        <a:pt x="6347" y="44509"/>
                        <a:pt x="5878" y="44851"/>
                        <a:pt x="5709" y="45359"/>
                      </a:cubicBezTo>
                      <a:lnTo>
                        <a:pt x="63" y="62577"/>
                      </a:lnTo>
                      <a:cubicBezTo>
                        <a:pt x="-105" y="63076"/>
                        <a:pt x="72" y="63628"/>
                        <a:pt x="497" y="63952"/>
                      </a:cubicBezTo>
                      <a:lnTo>
                        <a:pt x="12694" y="73026"/>
                      </a:lnTo>
                      <a:cubicBezTo>
                        <a:pt x="12082" y="80251"/>
                        <a:pt x="12703" y="87415"/>
                        <a:pt x="14414" y="94255"/>
                      </a:cubicBezTo>
                      <a:lnTo>
                        <a:pt x="3812" y="105124"/>
                      </a:lnTo>
                      <a:cubicBezTo>
                        <a:pt x="3440" y="105501"/>
                        <a:pt x="3351" y="106079"/>
                        <a:pt x="3600" y="106552"/>
                      </a:cubicBezTo>
                      <a:lnTo>
                        <a:pt x="11932" y="122675"/>
                      </a:lnTo>
                      <a:cubicBezTo>
                        <a:pt x="12180" y="123148"/>
                        <a:pt x="12703" y="123420"/>
                        <a:pt x="13235" y="123341"/>
                      </a:cubicBezTo>
                      <a:close/>
                    </a:path>
                  </a:pathLst>
                </a:custGeom>
                <a:solidFill>
                  <a:srgbClr val="5E514D"/>
                </a:solidFill>
                <a:ln w="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113" name="Forme libre : forme 112">
                  <a:extLst>
                    <a:ext uri="{FF2B5EF4-FFF2-40B4-BE49-F238E27FC236}">
                      <a16:creationId xmlns:a16="http://schemas.microsoft.com/office/drawing/2014/main" id="{119EF28A-889D-0A4A-5B75-C9BA7F32B656}"/>
                    </a:ext>
                  </a:extLst>
                </p:cNvPr>
                <p:cNvSpPr/>
                <p:nvPr/>
              </p:nvSpPr>
              <p:spPr>
                <a:xfrm>
                  <a:off x="1837689" y="2629163"/>
                  <a:ext cx="34947" cy="34528"/>
                </a:xfrm>
                <a:custGeom>
                  <a:avLst/>
                  <a:gdLst>
                    <a:gd name="connsiteX0" fmla="*/ 17501 w 34947"/>
                    <a:gd name="connsiteY0" fmla="*/ 34529 h 34528"/>
                    <a:gd name="connsiteX1" fmla="*/ 16322 w 34947"/>
                    <a:gd name="connsiteY1" fmla="*/ 34494 h 34528"/>
                    <a:gd name="connsiteX2" fmla="*/ 16322 w 34947"/>
                    <a:gd name="connsiteY2" fmla="*/ 34494 h 34528"/>
                    <a:gd name="connsiteX3" fmla="*/ 4330 w 34947"/>
                    <a:gd name="connsiteY3" fmla="*/ 28643 h 34528"/>
                    <a:gd name="connsiteX4" fmla="*/ 40 w 34947"/>
                    <a:gd name="connsiteY4" fmla="*/ 16128 h 34528"/>
                    <a:gd name="connsiteX5" fmla="*/ 18627 w 34947"/>
                    <a:gd name="connsiteY5" fmla="*/ 39 h 34528"/>
                    <a:gd name="connsiteX6" fmla="*/ 34910 w 34947"/>
                    <a:gd name="connsiteY6" fmla="*/ 18405 h 34528"/>
                    <a:gd name="connsiteX7" fmla="*/ 28989 w 34947"/>
                    <a:gd name="connsiteY7" fmla="*/ 30255 h 34528"/>
                    <a:gd name="connsiteX8" fmla="*/ 17501 w 34947"/>
                    <a:gd name="connsiteY8" fmla="*/ 34529 h 34528"/>
                    <a:gd name="connsiteX9" fmla="*/ 17466 w 34947"/>
                    <a:gd name="connsiteY9" fmla="*/ 2378 h 34528"/>
                    <a:gd name="connsiteX10" fmla="*/ 2442 w 34947"/>
                    <a:gd name="connsiteY10" fmla="*/ 16277 h 34528"/>
                    <a:gd name="connsiteX11" fmla="*/ 6138 w 34947"/>
                    <a:gd name="connsiteY11" fmla="*/ 27067 h 34528"/>
                    <a:gd name="connsiteX12" fmla="*/ 16473 w 34947"/>
                    <a:gd name="connsiteY12" fmla="*/ 32111 h 34528"/>
                    <a:gd name="connsiteX13" fmla="*/ 16473 w 34947"/>
                    <a:gd name="connsiteY13" fmla="*/ 32111 h 34528"/>
                    <a:gd name="connsiteX14" fmla="*/ 27393 w 34947"/>
                    <a:gd name="connsiteY14" fmla="*/ 28459 h 34528"/>
                    <a:gd name="connsiteX15" fmla="*/ 32499 w 34947"/>
                    <a:gd name="connsiteY15" fmla="*/ 18247 h 34528"/>
                    <a:gd name="connsiteX16" fmla="*/ 18459 w 34947"/>
                    <a:gd name="connsiteY16" fmla="*/ 2413 h 34528"/>
                    <a:gd name="connsiteX17" fmla="*/ 17466 w 34947"/>
                    <a:gd name="connsiteY17" fmla="*/ 2378 h 34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947" h="34528">
                      <a:moveTo>
                        <a:pt x="17501" y="34529"/>
                      </a:moveTo>
                      <a:cubicBezTo>
                        <a:pt x="17111" y="34529"/>
                        <a:pt x="16712" y="34520"/>
                        <a:pt x="16322" y="34494"/>
                      </a:cubicBezTo>
                      <a:lnTo>
                        <a:pt x="16322" y="34494"/>
                      </a:lnTo>
                      <a:cubicBezTo>
                        <a:pt x="11669" y="34187"/>
                        <a:pt x="7405" y="32111"/>
                        <a:pt x="4330" y="28643"/>
                      </a:cubicBezTo>
                      <a:cubicBezTo>
                        <a:pt x="1254" y="25175"/>
                        <a:pt x="-271" y="20726"/>
                        <a:pt x="40" y="16128"/>
                      </a:cubicBezTo>
                      <a:cubicBezTo>
                        <a:pt x="678" y="6634"/>
                        <a:pt x="9019" y="-600"/>
                        <a:pt x="18627" y="39"/>
                      </a:cubicBezTo>
                      <a:cubicBezTo>
                        <a:pt x="28244" y="670"/>
                        <a:pt x="35539" y="8911"/>
                        <a:pt x="34910" y="18405"/>
                      </a:cubicBezTo>
                      <a:cubicBezTo>
                        <a:pt x="34600" y="23003"/>
                        <a:pt x="32499" y="27216"/>
                        <a:pt x="28989" y="30255"/>
                      </a:cubicBezTo>
                      <a:cubicBezTo>
                        <a:pt x="25780" y="33031"/>
                        <a:pt x="21738" y="34529"/>
                        <a:pt x="17501" y="34529"/>
                      </a:cubicBezTo>
                      <a:close/>
                      <a:moveTo>
                        <a:pt x="17466" y="2378"/>
                      </a:moveTo>
                      <a:cubicBezTo>
                        <a:pt x="9604" y="2378"/>
                        <a:pt x="2973" y="8421"/>
                        <a:pt x="2442" y="16277"/>
                      </a:cubicBezTo>
                      <a:cubicBezTo>
                        <a:pt x="2176" y="20244"/>
                        <a:pt x="3488" y="24071"/>
                        <a:pt x="6138" y="27067"/>
                      </a:cubicBezTo>
                      <a:cubicBezTo>
                        <a:pt x="8788" y="30062"/>
                        <a:pt x="12458" y="31849"/>
                        <a:pt x="16473" y="32111"/>
                      </a:cubicBezTo>
                      <a:lnTo>
                        <a:pt x="16473" y="32111"/>
                      </a:lnTo>
                      <a:cubicBezTo>
                        <a:pt x="20488" y="32383"/>
                        <a:pt x="24371" y="31078"/>
                        <a:pt x="27393" y="28459"/>
                      </a:cubicBezTo>
                      <a:cubicBezTo>
                        <a:pt x="30416" y="25841"/>
                        <a:pt x="32233" y="22215"/>
                        <a:pt x="32499" y="18247"/>
                      </a:cubicBezTo>
                      <a:cubicBezTo>
                        <a:pt x="33048" y="10059"/>
                        <a:pt x="26755" y="2956"/>
                        <a:pt x="18459" y="2413"/>
                      </a:cubicBezTo>
                      <a:cubicBezTo>
                        <a:pt x="18140" y="2386"/>
                        <a:pt x="17803" y="2378"/>
                        <a:pt x="17466" y="2378"/>
                      </a:cubicBezTo>
                      <a:close/>
                    </a:path>
                  </a:pathLst>
                </a:custGeom>
                <a:solidFill>
                  <a:srgbClr val="786E64"/>
                </a:solidFill>
                <a:ln w="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grpSp>
              <p:nvGrpSpPr>
                <p:cNvPr id="114" name="Graphique 22">
                  <a:extLst>
                    <a:ext uri="{FF2B5EF4-FFF2-40B4-BE49-F238E27FC236}">
                      <a16:creationId xmlns:a16="http://schemas.microsoft.com/office/drawing/2014/main" id="{E3F04505-E35D-4D9C-8662-BDE37DCECAB0}"/>
                    </a:ext>
                  </a:extLst>
                </p:cNvPr>
                <p:cNvGrpSpPr/>
                <p:nvPr/>
              </p:nvGrpSpPr>
              <p:grpSpPr>
                <a:xfrm>
                  <a:off x="1753938" y="2546588"/>
                  <a:ext cx="202450" cy="243558"/>
                  <a:chOff x="1753938" y="2546588"/>
                  <a:chExt cx="202450" cy="243558"/>
                </a:xfrm>
                <a:solidFill>
                  <a:srgbClr val="E9EFFE"/>
                </a:solidFill>
              </p:grpSpPr>
              <p:grpSp>
                <p:nvGrpSpPr>
                  <p:cNvPr id="115" name="Graphique 22">
                    <a:extLst>
                      <a:ext uri="{FF2B5EF4-FFF2-40B4-BE49-F238E27FC236}">
                        <a16:creationId xmlns:a16="http://schemas.microsoft.com/office/drawing/2014/main" id="{BAEAEC78-D104-DDEC-DA2F-E6F97533DC90}"/>
                      </a:ext>
                    </a:extLst>
                  </p:cNvPr>
                  <p:cNvGrpSpPr/>
                  <p:nvPr/>
                </p:nvGrpSpPr>
                <p:grpSpPr>
                  <a:xfrm>
                    <a:off x="1753938" y="2546588"/>
                    <a:ext cx="160014" cy="159077"/>
                    <a:chOff x="1753938" y="2546588"/>
                    <a:chExt cx="160014" cy="159077"/>
                  </a:xfrm>
                  <a:solidFill>
                    <a:srgbClr val="E9EFFE"/>
                  </a:solidFill>
                </p:grpSpPr>
                <p:sp>
                  <p:nvSpPr>
                    <p:cNvPr id="116" name="Forme libre : forme 115">
                      <a:extLst>
                        <a:ext uri="{FF2B5EF4-FFF2-40B4-BE49-F238E27FC236}">
                          <a16:creationId xmlns:a16="http://schemas.microsoft.com/office/drawing/2014/main" id="{44E69F88-326C-3D4F-D6C0-127AC877A4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6716" y="2666460"/>
                      <a:ext cx="7273" cy="10544"/>
                    </a:xfrm>
                    <a:custGeom>
                      <a:avLst/>
                      <a:gdLst>
                        <a:gd name="connsiteX0" fmla="*/ 4260 w 7273"/>
                        <a:gd name="connsiteY0" fmla="*/ 10544 h 10544"/>
                        <a:gd name="connsiteX1" fmla="*/ 1379 w 7273"/>
                        <a:gd name="connsiteY1" fmla="*/ 8416 h 10544"/>
                        <a:gd name="connsiteX2" fmla="*/ 85 w 7273"/>
                        <a:gd name="connsiteY2" fmla="*/ 3678 h 10544"/>
                        <a:gd name="connsiteX3" fmla="*/ 2301 w 7273"/>
                        <a:gd name="connsiteY3" fmla="*/ 87 h 10544"/>
                        <a:gd name="connsiteX4" fmla="*/ 5935 w 7273"/>
                        <a:gd name="connsiteY4" fmla="*/ 2277 h 10544"/>
                        <a:gd name="connsiteX5" fmla="*/ 7150 w 7273"/>
                        <a:gd name="connsiteY5" fmla="*/ 6726 h 10544"/>
                        <a:gd name="connsiteX6" fmla="*/ 5120 w 7273"/>
                        <a:gd name="connsiteY6" fmla="*/ 10422 h 10544"/>
                        <a:gd name="connsiteX7" fmla="*/ 4260 w 7273"/>
                        <a:gd name="connsiteY7" fmla="*/ 10544 h 105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273" h="10544">
                          <a:moveTo>
                            <a:pt x="4260" y="10544"/>
                          </a:moveTo>
                          <a:cubicBezTo>
                            <a:pt x="2966" y="10544"/>
                            <a:pt x="1760" y="9703"/>
                            <a:pt x="1379" y="8416"/>
                          </a:cubicBezTo>
                          <a:cubicBezTo>
                            <a:pt x="910" y="6857"/>
                            <a:pt x="475" y="5263"/>
                            <a:pt x="85" y="3678"/>
                          </a:cubicBezTo>
                          <a:cubicBezTo>
                            <a:pt x="-305" y="2084"/>
                            <a:pt x="679" y="472"/>
                            <a:pt x="2301" y="87"/>
                          </a:cubicBezTo>
                          <a:cubicBezTo>
                            <a:pt x="3914" y="-307"/>
                            <a:pt x="5545" y="674"/>
                            <a:pt x="5935" y="2277"/>
                          </a:cubicBezTo>
                          <a:cubicBezTo>
                            <a:pt x="6299" y="3765"/>
                            <a:pt x="6707" y="5254"/>
                            <a:pt x="7150" y="6726"/>
                          </a:cubicBezTo>
                          <a:cubicBezTo>
                            <a:pt x="7620" y="8302"/>
                            <a:pt x="6715" y="9957"/>
                            <a:pt x="5120" y="10422"/>
                          </a:cubicBezTo>
                          <a:cubicBezTo>
                            <a:pt x="4836" y="10509"/>
                            <a:pt x="4544" y="10544"/>
                            <a:pt x="4260" y="10544"/>
                          </a:cubicBezTo>
                          <a:close/>
                        </a:path>
                      </a:pathLst>
                    </a:custGeom>
                    <a:solidFill>
                      <a:srgbClr val="E9EFFE"/>
                    </a:solidFill>
                    <a:ln w="88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17" name="Forme libre : forme 116">
                      <a:extLst>
                        <a:ext uri="{FF2B5EF4-FFF2-40B4-BE49-F238E27FC236}">
                          <a16:creationId xmlns:a16="http://schemas.microsoft.com/office/drawing/2014/main" id="{CEB9C4E7-C8F3-7A06-2AF8-6381A57BDE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3938" y="2546588"/>
                      <a:ext cx="142681" cy="111261"/>
                    </a:xfrm>
                    <a:custGeom>
                      <a:avLst/>
                      <a:gdLst>
                        <a:gd name="connsiteX0" fmla="*/ 3368 w 142681"/>
                        <a:gd name="connsiteY0" fmla="*/ 111262 h 111261"/>
                        <a:gd name="connsiteX1" fmla="*/ 372 w 142681"/>
                        <a:gd name="connsiteY1" fmla="*/ 108547 h 111261"/>
                        <a:gd name="connsiteX2" fmla="*/ 0 w 142681"/>
                        <a:gd name="connsiteY2" fmla="*/ 99938 h 111261"/>
                        <a:gd name="connsiteX3" fmla="*/ 0 w 142681"/>
                        <a:gd name="connsiteY3" fmla="*/ 99193 h 111261"/>
                        <a:gd name="connsiteX4" fmla="*/ 3014 w 142681"/>
                        <a:gd name="connsiteY4" fmla="*/ 96242 h 111261"/>
                        <a:gd name="connsiteX5" fmla="*/ 3040 w 142681"/>
                        <a:gd name="connsiteY5" fmla="*/ 96242 h 111261"/>
                        <a:gd name="connsiteX6" fmla="*/ 6027 w 142681"/>
                        <a:gd name="connsiteY6" fmla="*/ 99237 h 111261"/>
                        <a:gd name="connsiteX7" fmla="*/ 6027 w 142681"/>
                        <a:gd name="connsiteY7" fmla="*/ 99938 h 111261"/>
                        <a:gd name="connsiteX8" fmla="*/ 6382 w 142681"/>
                        <a:gd name="connsiteY8" fmla="*/ 108039 h 111261"/>
                        <a:gd name="connsiteX9" fmla="*/ 3643 w 142681"/>
                        <a:gd name="connsiteY9" fmla="*/ 111262 h 111261"/>
                        <a:gd name="connsiteX10" fmla="*/ 3368 w 142681"/>
                        <a:gd name="connsiteY10" fmla="*/ 111262 h 111261"/>
                        <a:gd name="connsiteX11" fmla="*/ 4237 w 142681"/>
                        <a:gd name="connsiteY11" fmla="*/ 87484 h 111261"/>
                        <a:gd name="connsiteX12" fmla="*/ 3758 w 142681"/>
                        <a:gd name="connsiteY12" fmla="*/ 87449 h 111261"/>
                        <a:gd name="connsiteX13" fmla="*/ 1259 w 142681"/>
                        <a:gd name="connsiteY13" fmla="*/ 84042 h 111261"/>
                        <a:gd name="connsiteX14" fmla="*/ 3182 w 142681"/>
                        <a:gd name="connsiteY14" fmla="*/ 74872 h 111261"/>
                        <a:gd name="connsiteX15" fmla="*/ 6843 w 142681"/>
                        <a:gd name="connsiteY15" fmla="*/ 72726 h 111261"/>
                        <a:gd name="connsiteX16" fmla="*/ 9015 w 142681"/>
                        <a:gd name="connsiteY16" fmla="*/ 76343 h 111261"/>
                        <a:gd name="connsiteX17" fmla="*/ 7206 w 142681"/>
                        <a:gd name="connsiteY17" fmla="*/ 84961 h 111261"/>
                        <a:gd name="connsiteX18" fmla="*/ 4237 w 142681"/>
                        <a:gd name="connsiteY18" fmla="*/ 87484 h 111261"/>
                        <a:gd name="connsiteX19" fmla="*/ 10911 w 142681"/>
                        <a:gd name="connsiteY19" fmla="*/ 64616 h 111261"/>
                        <a:gd name="connsiteX20" fmla="*/ 9724 w 142681"/>
                        <a:gd name="connsiteY20" fmla="*/ 64371 h 111261"/>
                        <a:gd name="connsiteX21" fmla="*/ 8137 w 142681"/>
                        <a:gd name="connsiteY21" fmla="*/ 60465 h 111261"/>
                        <a:gd name="connsiteX22" fmla="*/ 12277 w 142681"/>
                        <a:gd name="connsiteY22" fmla="*/ 52040 h 111261"/>
                        <a:gd name="connsiteX23" fmla="*/ 16363 w 142681"/>
                        <a:gd name="connsiteY23" fmla="*/ 50849 h 111261"/>
                        <a:gd name="connsiteX24" fmla="*/ 17568 w 142681"/>
                        <a:gd name="connsiteY24" fmla="*/ 54886 h 111261"/>
                        <a:gd name="connsiteX25" fmla="*/ 13677 w 142681"/>
                        <a:gd name="connsiteY25" fmla="*/ 62812 h 111261"/>
                        <a:gd name="connsiteX26" fmla="*/ 10911 w 142681"/>
                        <a:gd name="connsiteY26" fmla="*/ 64616 h 111261"/>
                        <a:gd name="connsiteX27" fmla="*/ 23037 w 142681"/>
                        <a:gd name="connsiteY27" fmla="*/ 44052 h 111261"/>
                        <a:gd name="connsiteX28" fmla="*/ 21211 w 142681"/>
                        <a:gd name="connsiteY28" fmla="*/ 43439 h 111261"/>
                        <a:gd name="connsiteX29" fmla="*/ 20644 w 142681"/>
                        <a:gd name="connsiteY29" fmla="*/ 39271 h 111261"/>
                        <a:gd name="connsiteX30" fmla="*/ 26733 w 142681"/>
                        <a:gd name="connsiteY30" fmla="*/ 32098 h 111261"/>
                        <a:gd name="connsiteX31" fmla="*/ 30988 w 142681"/>
                        <a:gd name="connsiteY31" fmla="*/ 31923 h 111261"/>
                        <a:gd name="connsiteX32" fmla="*/ 31165 w 142681"/>
                        <a:gd name="connsiteY32" fmla="*/ 36126 h 111261"/>
                        <a:gd name="connsiteX33" fmla="*/ 25439 w 142681"/>
                        <a:gd name="connsiteY33" fmla="*/ 42870 h 111261"/>
                        <a:gd name="connsiteX34" fmla="*/ 23037 w 142681"/>
                        <a:gd name="connsiteY34" fmla="*/ 44052 h 111261"/>
                        <a:gd name="connsiteX35" fmla="*/ 39870 w 142681"/>
                        <a:gd name="connsiteY35" fmla="*/ 27027 h 111261"/>
                        <a:gd name="connsiteX36" fmla="*/ 37521 w 142681"/>
                        <a:gd name="connsiteY36" fmla="*/ 25914 h 111261"/>
                        <a:gd name="connsiteX37" fmla="*/ 37990 w 142681"/>
                        <a:gd name="connsiteY37" fmla="*/ 21737 h 111261"/>
                        <a:gd name="connsiteX38" fmla="*/ 45658 w 142681"/>
                        <a:gd name="connsiteY38" fmla="*/ 16237 h 111261"/>
                        <a:gd name="connsiteX39" fmla="*/ 49824 w 142681"/>
                        <a:gd name="connsiteY39" fmla="*/ 17086 h 111261"/>
                        <a:gd name="connsiteX40" fmla="*/ 48964 w 142681"/>
                        <a:gd name="connsiteY40" fmla="*/ 21203 h 111261"/>
                        <a:gd name="connsiteX41" fmla="*/ 41749 w 142681"/>
                        <a:gd name="connsiteY41" fmla="*/ 26379 h 111261"/>
                        <a:gd name="connsiteX42" fmla="*/ 39870 w 142681"/>
                        <a:gd name="connsiteY42" fmla="*/ 27027 h 111261"/>
                        <a:gd name="connsiteX43" fmla="*/ 60363 w 142681"/>
                        <a:gd name="connsiteY43" fmla="*/ 14547 h 111261"/>
                        <a:gd name="connsiteX44" fmla="*/ 57624 w 142681"/>
                        <a:gd name="connsiteY44" fmla="*/ 12812 h 111261"/>
                        <a:gd name="connsiteX45" fmla="*/ 59104 w 142681"/>
                        <a:gd name="connsiteY45" fmla="*/ 8871 h 111261"/>
                        <a:gd name="connsiteX46" fmla="*/ 67897 w 142681"/>
                        <a:gd name="connsiteY46" fmla="*/ 5377 h 111261"/>
                        <a:gd name="connsiteX47" fmla="*/ 71726 w 142681"/>
                        <a:gd name="connsiteY47" fmla="*/ 7207 h 111261"/>
                        <a:gd name="connsiteX48" fmla="*/ 69874 w 142681"/>
                        <a:gd name="connsiteY48" fmla="*/ 10991 h 111261"/>
                        <a:gd name="connsiteX49" fmla="*/ 61613 w 142681"/>
                        <a:gd name="connsiteY49" fmla="*/ 14275 h 111261"/>
                        <a:gd name="connsiteX50" fmla="*/ 60363 w 142681"/>
                        <a:gd name="connsiteY50" fmla="*/ 14547 h 111261"/>
                        <a:gd name="connsiteX51" fmla="*/ 139668 w 142681"/>
                        <a:gd name="connsiteY51" fmla="*/ 13478 h 111261"/>
                        <a:gd name="connsiteX52" fmla="*/ 138489 w 142681"/>
                        <a:gd name="connsiteY52" fmla="*/ 13242 h 111261"/>
                        <a:gd name="connsiteX53" fmla="*/ 130130 w 142681"/>
                        <a:gd name="connsiteY53" fmla="*/ 10185 h 111261"/>
                        <a:gd name="connsiteX54" fmla="*/ 128171 w 142681"/>
                        <a:gd name="connsiteY54" fmla="*/ 6445 h 111261"/>
                        <a:gd name="connsiteX55" fmla="*/ 131956 w 142681"/>
                        <a:gd name="connsiteY55" fmla="*/ 4510 h 111261"/>
                        <a:gd name="connsiteX56" fmla="*/ 140847 w 142681"/>
                        <a:gd name="connsiteY56" fmla="*/ 7768 h 111261"/>
                        <a:gd name="connsiteX57" fmla="*/ 142442 w 142681"/>
                        <a:gd name="connsiteY57" fmla="*/ 11665 h 111261"/>
                        <a:gd name="connsiteX58" fmla="*/ 139668 w 142681"/>
                        <a:gd name="connsiteY58" fmla="*/ 13478 h 111261"/>
                        <a:gd name="connsiteX59" fmla="*/ 83320 w 142681"/>
                        <a:gd name="connsiteY59" fmla="*/ 7365 h 111261"/>
                        <a:gd name="connsiteX60" fmla="*/ 80360 w 142681"/>
                        <a:gd name="connsiteY60" fmla="*/ 4930 h 111261"/>
                        <a:gd name="connsiteX61" fmla="*/ 82771 w 142681"/>
                        <a:gd name="connsiteY61" fmla="*/ 1462 h 111261"/>
                        <a:gd name="connsiteX62" fmla="*/ 92158 w 142681"/>
                        <a:gd name="connsiteY62" fmla="*/ 201 h 111261"/>
                        <a:gd name="connsiteX63" fmla="*/ 95419 w 142681"/>
                        <a:gd name="connsiteY63" fmla="*/ 2898 h 111261"/>
                        <a:gd name="connsiteX64" fmla="*/ 92689 w 142681"/>
                        <a:gd name="connsiteY64" fmla="*/ 6121 h 111261"/>
                        <a:gd name="connsiteX65" fmla="*/ 83861 w 142681"/>
                        <a:gd name="connsiteY65" fmla="*/ 7312 h 111261"/>
                        <a:gd name="connsiteX66" fmla="*/ 83320 w 142681"/>
                        <a:gd name="connsiteY66" fmla="*/ 7365 h 111261"/>
                        <a:gd name="connsiteX67" fmla="*/ 116507 w 142681"/>
                        <a:gd name="connsiteY67" fmla="*/ 6936 h 111261"/>
                        <a:gd name="connsiteX68" fmla="*/ 116037 w 142681"/>
                        <a:gd name="connsiteY68" fmla="*/ 6901 h 111261"/>
                        <a:gd name="connsiteX69" fmla="*/ 107510 w 142681"/>
                        <a:gd name="connsiteY69" fmla="*/ 5964 h 111261"/>
                        <a:gd name="connsiteX70" fmla="*/ 107173 w 142681"/>
                        <a:gd name="connsiteY70" fmla="*/ 5946 h 111261"/>
                        <a:gd name="connsiteX71" fmla="*/ 104345 w 142681"/>
                        <a:gd name="connsiteY71" fmla="*/ 2802 h 111261"/>
                        <a:gd name="connsiteX72" fmla="*/ 107527 w 142681"/>
                        <a:gd name="connsiteY72" fmla="*/ 8 h 111261"/>
                        <a:gd name="connsiteX73" fmla="*/ 107909 w 142681"/>
                        <a:gd name="connsiteY73" fmla="*/ 34 h 111261"/>
                        <a:gd name="connsiteX74" fmla="*/ 116950 w 142681"/>
                        <a:gd name="connsiteY74" fmla="*/ 1024 h 111261"/>
                        <a:gd name="connsiteX75" fmla="*/ 119458 w 142681"/>
                        <a:gd name="connsiteY75" fmla="*/ 4422 h 111261"/>
                        <a:gd name="connsiteX76" fmla="*/ 116507 w 142681"/>
                        <a:gd name="connsiteY76" fmla="*/ 6936 h 1112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</a:cxnLst>
                      <a:rect l="l" t="t" r="r" b="b"/>
                      <a:pathLst>
                        <a:path w="142681" h="111261">
                          <a:moveTo>
                            <a:pt x="3368" y="111262"/>
                          </a:moveTo>
                          <a:cubicBezTo>
                            <a:pt x="1826" y="111262"/>
                            <a:pt x="505" y="110097"/>
                            <a:pt x="372" y="108547"/>
                          </a:cubicBezTo>
                          <a:cubicBezTo>
                            <a:pt x="124" y="105701"/>
                            <a:pt x="0" y="102802"/>
                            <a:pt x="0" y="99938"/>
                          </a:cubicBezTo>
                          <a:lnTo>
                            <a:pt x="0" y="99193"/>
                          </a:lnTo>
                          <a:cubicBezTo>
                            <a:pt x="9" y="97556"/>
                            <a:pt x="1356" y="96242"/>
                            <a:pt x="3014" y="96242"/>
                          </a:cubicBezTo>
                          <a:cubicBezTo>
                            <a:pt x="3023" y="96242"/>
                            <a:pt x="3031" y="96242"/>
                            <a:pt x="3040" y="96242"/>
                          </a:cubicBezTo>
                          <a:cubicBezTo>
                            <a:pt x="4707" y="96251"/>
                            <a:pt x="6045" y="97599"/>
                            <a:pt x="6027" y="99237"/>
                          </a:cubicBezTo>
                          <a:lnTo>
                            <a:pt x="6027" y="99938"/>
                          </a:lnTo>
                          <a:cubicBezTo>
                            <a:pt x="6027" y="102635"/>
                            <a:pt x="6143" y="105359"/>
                            <a:pt x="6382" y="108039"/>
                          </a:cubicBezTo>
                          <a:cubicBezTo>
                            <a:pt x="6524" y="109677"/>
                            <a:pt x="5301" y="111113"/>
                            <a:pt x="3643" y="111262"/>
                          </a:cubicBezTo>
                          <a:cubicBezTo>
                            <a:pt x="3537" y="111262"/>
                            <a:pt x="3448" y="111262"/>
                            <a:pt x="3368" y="111262"/>
                          </a:cubicBezTo>
                          <a:close/>
                          <a:moveTo>
                            <a:pt x="4237" y="87484"/>
                          </a:moveTo>
                          <a:cubicBezTo>
                            <a:pt x="4077" y="87484"/>
                            <a:pt x="3918" y="87475"/>
                            <a:pt x="3758" y="87449"/>
                          </a:cubicBezTo>
                          <a:cubicBezTo>
                            <a:pt x="2118" y="87195"/>
                            <a:pt x="993" y="85671"/>
                            <a:pt x="1259" y="84042"/>
                          </a:cubicBezTo>
                          <a:cubicBezTo>
                            <a:pt x="1755" y="80968"/>
                            <a:pt x="2402" y="77885"/>
                            <a:pt x="3182" y="74872"/>
                          </a:cubicBezTo>
                          <a:cubicBezTo>
                            <a:pt x="3599" y="73278"/>
                            <a:pt x="5239" y="72332"/>
                            <a:pt x="6843" y="72726"/>
                          </a:cubicBezTo>
                          <a:cubicBezTo>
                            <a:pt x="8456" y="73138"/>
                            <a:pt x="9422" y="74758"/>
                            <a:pt x="9015" y="76343"/>
                          </a:cubicBezTo>
                          <a:cubicBezTo>
                            <a:pt x="8279" y="79172"/>
                            <a:pt x="7667" y="82080"/>
                            <a:pt x="7206" y="84961"/>
                          </a:cubicBezTo>
                          <a:cubicBezTo>
                            <a:pt x="6976" y="86442"/>
                            <a:pt x="5691" y="87484"/>
                            <a:pt x="4237" y="87484"/>
                          </a:cubicBezTo>
                          <a:close/>
                          <a:moveTo>
                            <a:pt x="10911" y="64616"/>
                          </a:moveTo>
                          <a:cubicBezTo>
                            <a:pt x="10513" y="64616"/>
                            <a:pt x="10114" y="64538"/>
                            <a:pt x="9724" y="64371"/>
                          </a:cubicBezTo>
                          <a:cubicBezTo>
                            <a:pt x="8199" y="63723"/>
                            <a:pt x="7490" y="61980"/>
                            <a:pt x="8137" y="60465"/>
                          </a:cubicBezTo>
                          <a:cubicBezTo>
                            <a:pt x="9378" y="57610"/>
                            <a:pt x="10770" y="54772"/>
                            <a:pt x="12277" y="52040"/>
                          </a:cubicBezTo>
                          <a:cubicBezTo>
                            <a:pt x="13074" y="50595"/>
                            <a:pt x="14900" y="50061"/>
                            <a:pt x="16363" y="50849"/>
                          </a:cubicBezTo>
                          <a:cubicBezTo>
                            <a:pt x="17825" y="51637"/>
                            <a:pt x="18366" y="53441"/>
                            <a:pt x="17568" y="54886"/>
                          </a:cubicBezTo>
                          <a:cubicBezTo>
                            <a:pt x="16150" y="57452"/>
                            <a:pt x="14847" y="60124"/>
                            <a:pt x="13677" y="62812"/>
                          </a:cubicBezTo>
                          <a:cubicBezTo>
                            <a:pt x="13189" y="63933"/>
                            <a:pt x="12073" y="64616"/>
                            <a:pt x="10911" y="64616"/>
                          </a:cubicBezTo>
                          <a:close/>
                          <a:moveTo>
                            <a:pt x="23037" y="44052"/>
                          </a:moveTo>
                          <a:cubicBezTo>
                            <a:pt x="22399" y="44052"/>
                            <a:pt x="21761" y="43851"/>
                            <a:pt x="21211" y="43439"/>
                          </a:cubicBezTo>
                          <a:cubicBezTo>
                            <a:pt x="19891" y="42441"/>
                            <a:pt x="19633" y="40576"/>
                            <a:pt x="20644" y="39271"/>
                          </a:cubicBezTo>
                          <a:cubicBezTo>
                            <a:pt x="22550" y="36801"/>
                            <a:pt x="24597" y="34384"/>
                            <a:pt x="26733" y="32098"/>
                          </a:cubicBezTo>
                          <a:cubicBezTo>
                            <a:pt x="27859" y="30889"/>
                            <a:pt x="29765" y="30819"/>
                            <a:pt x="30988" y="31923"/>
                          </a:cubicBezTo>
                          <a:cubicBezTo>
                            <a:pt x="32211" y="33035"/>
                            <a:pt x="32291" y="34918"/>
                            <a:pt x="31165" y="36126"/>
                          </a:cubicBezTo>
                          <a:cubicBezTo>
                            <a:pt x="29162" y="38281"/>
                            <a:pt x="27230" y="40549"/>
                            <a:pt x="25439" y="42870"/>
                          </a:cubicBezTo>
                          <a:cubicBezTo>
                            <a:pt x="24845" y="43650"/>
                            <a:pt x="23950" y="44052"/>
                            <a:pt x="23037" y="44052"/>
                          </a:cubicBezTo>
                          <a:close/>
                          <a:moveTo>
                            <a:pt x="39870" y="27027"/>
                          </a:moveTo>
                          <a:cubicBezTo>
                            <a:pt x="38983" y="27027"/>
                            <a:pt x="38115" y="26641"/>
                            <a:pt x="37521" y="25914"/>
                          </a:cubicBezTo>
                          <a:cubicBezTo>
                            <a:pt x="36484" y="24636"/>
                            <a:pt x="36687" y="22762"/>
                            <a:pt x="37990" y="21737"/>
                          </a:cubicBezTo>
                          <a:cubicBezTo>
                            <a:pt x="40446" y="19793"/>
                            <a:pt x="43025" y="17945"/>
                            <a:pt x="45658" y="16237"/>
                          </a:cubicBezTo>
                          <a:cubicBezTo>
                            <a:pt x="47049" y="15335"/>
                            <a:pt x="48911" y="15711"/>
                            <a:pt x="49824" y="17086"/>
                          </a:cubicBezTo>
                          <a:cubicBezTo>
                            <a:pt x="50737" y="18461"/>
                            <a:pt x="50356" y="20301"/>
                            <a:pt x="48964" y="21203"/>
                          </a:cubicBezTo>
                          <a:cubicBezTo>
                            <a:pt x="46491" y="22814"/>
                            <a:pt x="44062" y="24557"/>
                            <a:pt x="41749" y="26379"/>
                          </a:cubicBezTo>
                          <a:cubicBezTo>
                            <a:pt x="41199" y="26817"/>
                            <a:pt x="40534" y="27027"/>
                            <a:pt x="39870" y="27027"/>
                          </a:cubicBezTo>
                          <a:close/>
                          <a:moveTo>
                            <a:pt x="60363" y="14547"/>
                          </a:moveTo>
                          <a:cubicBezTo>
                            <a:pt x="59219" y="14547"/>
                            <a:pt x="58129" y="13898"/>
                            <a:pt x="57624" y="12812"/>
                          </a:cubicBezTo>
                          <a:cubicBezTo>
                            <a:pt x="56933" y="11324"/>
                            <a:pt x="57597" y="9554"/>
                            <a:pt x="59104" y="8871"/>
                          </a:cubicBezTo>
                          <a:cubicBezTo>
                            <a:pt x="61976" y="7575"/>
                            <a:pt x="64937" y="6393"/>
                            <a:pt x="67897" y="5377"/>
                          </a:cubicBezTo>
                          <a:cubicBezTo>
                            <a:pt x="69466" y="4834"/>
                            <a:pt x="71186" y="5657"/>
                            <a:pt x="71726" y="7207"/>
                          </a:cubicBezTo>
                          <a:cubicBezTo>
                            <a:pt x="72276" y="8757"/>
                            <a:pt x="71443" y="10457"/>
                            <a:pt x="69874" y="10991"/>
                          </a:cubicBezTo>
                          <a:cubicBezTo>
                            <a:pt x="67091" y="11954"/>
                            <a:pt x="64307" y="13058"/>
                            <a:pt x="61613" y="14275"/>
                          </a:cubicBezTo>
                          <a:cubicBezTo>
                            <a:pt x="61214" y="14459"/>
                            <a:pt x="60788" y="14547"/>
                            <a:pt x="60363" y="14547"/>
                          </a:cubicBezTo>
                          <a:close/>
                          <a:moveTo>
                            <a:pt x="139668" y="13478"/>
                          </a:moveTo>
                          <a:cubicBezTo>
                            <a:pt x="139278" y="13478"/>
                            <a:pt x="138879" y="13399"/>
                            <a:pt x="138489" y="13242"/>
                          </a:cubicBezTo>
                          <a:cubicBezTo>
                            <a:pt x="135768" y="12094"/>
                            <a:pt x="132949" y="11070"/>
                            <a:pt x="130130" y="10185"/>
                          </a:cubicBezTo>
                          <a:cubicBezTo>
                            <a:pt x="128544" y="9686"/>
                            <a:pt x="127666" y="8013"/>
                            <a:pt x="128171" y="6445"/>
                          </a:cubicBezTo>
                          <a:cubicBezTo>
                            <a:pt x="128677" y="4878"/>
                            <a:pt x="130361" y="4011"/>
                            <a:pt x="131956" y="4510"/>
                          </a:cubicBezTo>
                          <a:cubicBezTo>
                            <a:pt x="134961" y="5456"/>
                            <a:pt x="137948" y="6550"/>
                            <a:pt x="140847" y="7768"/>
                          </a:cubicBezTo>
                          <a:cubicBezTo>
                            <a:pt x="142380" y="8407"/>
                            <a:pt x="143089" y="10159"/>
                            <a:pt x="142442" y="11665"/>
                          </a:cubicBezTo>
                          <a:cubicBezTo>
                            <a:pt x="141946" y="12795"/>
                            <a:pt x="140838" y="13478"/>
                            <a:pt x="139668" y="13478"/>
                          </a:cubicBezTo>
                          <a:close/>
                          <a:moveTo>
                            <a:pt x="83320" y="7365"/>
                          </a:moveTo>
                          <a:cubicBezTo>
                            <a:pt x="81893" y="7365"/>
                            <a:pt x="80635" y="6367"/>
                            <a:pt x="80360" y="4930"/>
                          </a:cubicBezTo>
                          <a:cubicBezTo>
                            <a:pt x="80058" y="3310"/>
                            <a:pt x="81140" y="1760"/>
                            <a:pt x="82771" y="1462"/>
                          </a:cubicBezTo>
                          <a:cubicBezTo>
                            <a:pt x="85864" y="901"/>
                            <a:pt x="89029" y="472"/>
                            <a:pt x="92158" y="201"/>
                          </a:cubicBezTo>
                          <a:cubicBezTo>
                            <a:pt x="93797" y="52"/>
                            <a:pt x="95278" y="1261"/>
                            <a:pt x="95419" y="2898"/>
                          </a:cubicBezTo>
                          <a:cubicBezTo>
                            <a:pt x="95570" y="4536"/>
                            <a:pt x="94347" y="5981"/>
                            <a:pt x="92689" y="6121"/>
                          </a:cubicBezTo>
                          <a:cubicBezTo>
                            <a:pt x="89738" y="6375"/>
                            <a:pt x="86768" y="6778"/>
                            <a:pt x="83861" y="7312"/>
                          </a:cubicBezTo>
                          <a:cubicBezTo>
                            <a:pt x="83684" y="7347"/>
                            <a:pt x="83498" y="7365"/>
                            <a:pt x="83320" y="7365"/>
                          </a:cubicBezTo>
                          <a:close/>
                          <a:moveTo>
                            <a:pt x="116507" y="6936"/>
                          </a:moveTo>
                          <a:cubicBezTo>
                            <a:pt x="116356" y="6936"/>
                            <a:pt x="116196" y="6927"/>
                            <a:pt x="116037" y="6901"/>
                          </a:cubicBezTo>
                          <a:cubicBezTo>
                            <a:pt x="113227" y="6472"/>
                            <a:pt x="110364" y="6156"/>
                            <a:pt x="107510" y="5964"/>
                          </a:cubicBezTo>
                          <a:lnTo>
                            <a:pt x="107173" y="5946"/>
                          </a:lnTo>
                          <a:cubicBezTo>
                            <a:pt x="105515" y="5850"/>
                            <a:pt x="104248" y="4440"/>
                            <a:pt x="104345" y="2802"/>
                          </a:cubicBezTo>
                          <a:cubicBezTo>
                            <a:pt x="104443" y="1164"/>
                            <a:pt x="105852" y="-114"/>
                            <a:pt x="107527" y="8"/>
                          </a:cubicBezTo>
                          <a:lnTo>
                            <a:pt x="107909" y="34"/>
                          </a:lnTo>
                          <a:cubicBezTo>
                            <a:pt x="110922" y="236"/>
                            <a:pt x="113971" y="569"/>
                            <a:pt x="116950" y="1024"/>
                          </a:cubicBezTo>
                          <a:cubicBezTo>
                            <a:pt x="118589" y="1278"/>
                            <a:pt x="119715" y="2802"/>
                            <a:pt x="119458" y="4422"/>
                          </a:cubicBezTo>
                          <a:cubicBezTo>
                            <a:pt x="119245" y="5894"/>
                            <a:pt x="117969" y="6936"/>
                            <a:pt x="116507" y="6936"/>
                          </a:cubicBezTo>
                          <a:close/>
                        </a:path>
                      </a:pathLst>
                    </a:custGeom>
                    <a:solidFill>
                      <a:srgbClr val="E9EFFE"/>
                    </a:solidFill>
                    <a:ln w="88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18" name="Forme libre : forme 117">
                      <a:extLst>
                        <a:ext uri="{FF2B5EF4-FFF2-40B4-BE49-F238E27FC236}">
                          <a16:creationId xmlns:a16="http://schemas.microsoft.com/office/drawing/2014/main" id="{85C3B76E-3BED-5457-125F-230A1E027E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03902" y="2560947"/>
                      <a:ext cx="10050" cy="8551"/>
                    </a:xfrm>
                    <a:custGeom>
                      <a:avLst/>
                      <a:gdLst>
                        <a:gd name="connsiteX0" fmla="*/ 7033 w 10050"/>
                        <a:gd name="connsiteY0" fmla="*/ 8552 h 8551"/>
                        <a:gd name="connsiteX1" fmla="*/ 5322 w 10050"/>
                        <a:gd name="connsiteY1" fmla="*/ 8026 h 8551"/>
                        <a:gd name="connsiteX2" fmla="*/ 1422 w 10050"/>
                        <a:gd name="connsiteY2" fmla="*/ 5504 h 8551"/>
                        <a:gd name="connsiteX3" fmla="*/ 447 w 10050"/>
                        <a:gd name="connsiteY3" fmla="*/ 1405 h 8551"/>
                        <a:gd name="connsiteX4" fmla="*/ 4596 w 10050"/>
                        <a:gd name="connsiteY4" fmla="*/ 442 h 8551"/>
                        <a:gd name="connsiteX5" fmla="*/ 8753 w 10050"/>
                        <a:gd name="connsiteY5" fmla="*/ 3131 h 8551"/>
                        <a:gd name="connsiteX6" fmla="*/ 9515 w 10050"/>
                        <a:gd name="connsiteY6" fmla="*/ 7273 h 8551"/>
                        <a:gd name="connsiteX7" fmla="*/ 7033 w 10050"/>
                        <a:gd name="connsiteY7" fmla="*/ 8552 h 85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0050" h="8551">
                          <a:moveTo>
                            <a:pt x="7033" y="8552"/>
                          </a:moveTo>
                          <a:cubicBezTo>
                            <a:pt x="6439" y="8552"/>
                            <a:pt x="5845" y="8377"/>
                            <a:pt x="5322" y="8026"/>
                          </a:cubicBezTo>
                          <a:cubicBezTo>
                            <a:pt x="4055" y="7159"/>
                            <a:pt x="2743" y="6310"/>
                            <a:pt x="1422" y="5504"/>
                          </a:cubicBezTo>
                          <a:cubicBezTo>
                            <a:pt x="13" y="4637"/>
                            <a:pt x="-421" y="2807"/>
                            <a:pt x="447" y="1405"/>
                          </a:cubicBezTo>
                          <a:cubicBezTo>
                            <a:pt x="1325" y="13"/>
                            <a:pt x="3177" y="-416"/>
                            <a:pt x="4596" y="442"/>
                          </a:cubicBezTo>
                          <a:cubicBezTo>
                            <a:pt x="6005" y="1300"/>
                            <a:pt x="7397" y="2211"/>
                            <a:pt x="8753" y="3131"/>
                          </a:cubicBezTo>
                          <a:cubicBezTo>
                            <a:pt x="10118" y="4068"/>
                            <a:pt x="10463" y="5916"/>
                            <a:pt x="9515" y="7273"/>
                          </a:cubicBezTo>
                          <a:cubicBezTo>
                            <a:pt x="8930" y="8105"/>
                            <a:pt x="7990" y="8552"/>
                            <a:pt x="7033" y="8552"/>
                          </a:cubicBezTo>
                          <a:close/>
                        </a:path>
                      </a:pathLst>
                    </a:custGeom>
                    <a:solidFill>
                      <a:srgbClr val="E9EFFE"/>
                    </a:solidFill>
                    <a:ln w="88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19" name="Graphique 22">
                    <a:extLst>
                      <a:ext uri="{FF2B5EF4-FFF2-40B4-BE49-F238E27FC236}">
                        <a16:creationId xmlns:a16="http://schemas.microsoft.com/office/drawing/2014/main" id="{6200550C-C1B3-9A4C-1C11-3CF81307BB26}"/>
                      </a:ext>
                    </a:extLst>
                  </p:cNvPr>
                  <p:cNvGrpSpPr/>
                  <p:nvPr/>
                </p:nvGrpSpPr>
                <p:grpSpPr>
                  <a:xfrm>
                    <a:off x="1792703" y="2623797"/>
                    <a:ext cx="163686" cy="149380"/>
                    <a:chOff x="1792703" y="2623797"/>
                    <a:chExt cx="163686" cy="149380"/>
                  </a:xfrm>
                  <a:solidFill>
                    <a:srgbClr val="E9EFFE"/>
                  </a:solidFill>
                </p:grpSpPr>
                <p:sp>
                  <p:nvSpPr>
                    <p:cNvPr id="120" name="Forme libre : forme 119">
                      <a:extLst>
                        <a:ext uri="{FF2B5EF4-FFF2-40B4-BE49-F238E27FC236}">
                          <a16:creationId xmlns:a16="http://schemas.microsoft.com/office/drawing/2014/main" id="{5AFD7325-A1AC-08B1-3BA7-B5BFD45135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48366" y="2623797"/>
                      <a:ext cx="6871" cy="10633"/>
                    </a:xfrm>
                    <a:custGeom>
                      <a:avLst/>
                      <a:gdLst>
                        <a:gd name="connsiteX0" fmla="*/ 3866 w 6871"/>
                        <a:gd name="connsiteY0" fmla="*/ 10633 h 10633"/>
                        <a:gd name="connsiteX1" fmla="*/ 896 w 6871"/>
                        <a:gd name="connsiteY1" fmla="*/ 8111 h 10633"/>
                        <a:gd name="connsiteX2" fmla="*/ 63 w 6871"/>
                        <a:gd name="connsiteY2" fmla="*/ 3574 h 10633"/>
                        <a:gd name="connsiteX3" fmla="*/ 2403 w 6871"/>
                        <a:gd name="connsiteY3" fmla="*/ 62 h 10633"/>
                        <a:gd name="connsiteX4" fmla="*/ 5958 w 6871"/>
                        <a:gd name="connsiteY4" fmla="*/ 2374 h 10633"/>
                        <a:gd name="connsiteX5" fmla="*/ 6835 w 6871"/>
                        <a:gd name="connsiteY5" fmla="*/ 7200 h 10633"/>
                        <a:gd name="connsiteX6" fmla="*/ 4318 w 6871"/>
                        <a:gd name="connsiteY6" fmla="*/ 10598 h 10633"/>
                        <a:gd name="connsiteX7" fmla="*/ 3866 w 6871"/>
                        <a:gd name="connsiteY7" fmla="*/ 10633 h 106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871" h="10633">
                          <a:moveTo>
                            <a:pt x="3866" y="10633"/>
                          </a:moveTo>
                          <a:cubicBezTo>
                            <a:pt x="2403" y="10633"/>
                            <a:pt x="1127" y="9582"/>
                            <a:pt x="896" y="8111"/>
                          </a:cubicBezTo>
                          <a:cubicBezTo>
                            <a:pt x="657" y="6605"/>
                            <a:pt x="382" y="5081"/>
                            <a:pt x="63" y="3574"/>
                          </a:cubicBezTo>
                          <a:cubicBezTo>
                            <a:pt x="-274" y="1963"/>
                            <a:pt x="772" y="395"/>
                            <a:pt x="2403" y="62"/>
                          </a:cubicBezTo>
                          <a:cubicBezTo>
                            <a:pt x="4034" y="-271"/>
                            <a:pt x="5621" y="763"/>
                            <a:pt x="5958" y="2374"/>
                          </a:cubicBezTo>
                          <a:cubicBezTo>
                            <a:pt x="6294" y="3977"/>
                            <a:pt x="6587" y="5597"/>
                            <a:pt x="6835" y="7200"/>
                          </a:cubicBezTo>
                          <a:cubicBezTo>
                            <a:pt x="7092" y="8820"/>
                            <a:pt x="5966" y="10344"/>
                            <a:pt x="4318" y="10598"/>
                          </a:cubicBezTo>
                          <a:cubicBezTo>
                            <a:pt x="4167" y="10625"/>
                            <a:pt x="4016" y="10633"/>
                            <a:pt x="3866" y="10633"/>
                          </a:cubicBezTo>
                          <a:close/>
                        </a:path>
                      </a:pathLst>
                    </a:custGeom>
                    <a:solidFill>
                      <a:srgbClr val="E9EFFE"/>
                    </a:solidFill>
                    <a:ln w="88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21" name="Forme libre : forme 120">
                      <a:extLst>
                        <a:ext uri="{FF2B5EF4-FFF2-40B4-BE49-F238E27FC236}">
                          <a16:creationId xmlns:a16="http://schemas.microsoft.com/office/drawing/2014/main" id="{DDC408F0-5347-EB1E-6462-C675CD808B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10892" y="2644651"/>
                      <a:ext cx="145497" cy="101611"/>
                    </a:xfrm>
                    <a:custGeom>
                      <a:avLst/>
                      <a:gdLst>
                        <a:gd name="connsiteX0" fmla="*/ 38324 w 145497"/>
                        <a:gd name="connsiteY0" fmla="*/ 101611 h 101611"/>
                        <a:gd name="connsiteX1" fmla="*/ 38138 w 145497"/>
                        <a:gd name="connsiteY1" fmla="*/ 101602 h 101611"/>
                        <a:gd name="connsiteX2" fmla="*/ 37606 w 145497"/>
                        <a:gd name="connsiteY2" fmla="*/ 101567 h 101611"/>
                        <a:gd name="connsiteX3" fmla="*/ 27794 w 145497"/>
                        <a:gd name="connsiteY3" fmla="*/ 100455 h 101611"/>
                        <a:gd name="connsiteX4" fmla="*/ 25312 w 145497"/>
                        <a:gd name="connsiteY4" fmla="*/ 97039 h 101611"/>
                        <a:gd name="connsiteX5" fmla="*/ 28769 w 145497"/>
                        <a:gd name="connsiteY5" fmla="*/ 94587 h 101611"/>
                        <a:gd name="connsiteX6" fmla="*/ 37987 w 145497"/>
                        <a:gd name="connsiteY6" fmla="*/ 95629 h 101611"/>
                        <a:gd name="connsiteX7" fmla="*/ 38502 w 145497"/>
                        <a:gd name="connsiteY7" fmla="*/ 95664 h 101611"/>
                        <a:gd name="connsiteX8" fmla="*/ 41329 w 145497"/>
                        <a:gd name="connsiteY8" fmla="*/ 98809 h 101611"/>
                        <a:gd name="connsiteX9" fmla="*/ 38324 w 145497"/>
                        <a:gd name="connsiteY9" fmla="*/ 101611 h 101611"/>
                        <a:gd name="connsiteX10" fmla="*/ 54705 w 145497"/>
                        <a:gd name="connsiteY10" fmla="*/ 101261 h 101611"/>
                        <a:gd name="connsiteX11" fmla="*/ 51718 w 145497"/>
                        <a:gd name="connsiteY11" fmla="*/ 98598 h 101611"/>
                        <a:gd name="connsiteX12" fmla="*/ 54394 w 145497"/>
                        <a:gd name="connsiteY12" fmla="*/ 95332 h 101611"/>
                        <a:gd name="connsiteX13" fmla="*/ 64056 w 145497"/>
                        <a:gd name="connsiteY13" fmla="*/ 93825 h 101611"/>
                        <a:gd name="connsiteX14" fmla="*/ 67628 w 145497"/>
                        <a:gd name="connsiteY14" fmla="*/ 96120 h 101611"/>
                        <a:gd name="connsiteX15" fmla="*/ 65306 w 145497"/>
                        <a:gd name="connsiteY15" fmla="*/ 99649 h 101611"/>
                        <a:gd name="connsiteX16" fmla="*/ 55033 w 145497"/>
                        <a:gd name="connsiteY16" fmla="*/ 101252 h 101611"/>
                        <a:gd name="connsiteX17" fmla="*/ 54705 w 145497"/>
                        <a:gd name="connsiteY17" fmla="*/ 101261 h 101611"/>
                        <a:gd name="connsiteX18" fmla="*/ 12380 w 145497"/>
                        <a:gd name="connsiteY18" fmla="*/ 96558 h 101611"/>
                        <a:gd name="connsiteX19" fmla="*/ 11405 w 145497"/>
                        <a:gd name="connsiteY19" fmla="*/ 96400 h 101611"/>
                        <a:gd name="connsiteX20" fmla="*/ 1743 w 145497"/>
                        <a:gd name="connsiteY20" fmla="*/ 92564 h 101611"/>
                        <a:gd name="connsiteX21" fmla="*/ 281 w 145497"/>
                        <a:gd name="connsiteY21" fmla="*/ 88614 h 101611"/>
                        <a:gd name="connsiteX22" fmla="*/ 4278 w 145497"/>
                        <a:gd name="connsiteY22" fmla="*/ 87169 h 101611"/>
                        <a:gd name="connsiteX23" fmla="*/ 13355 w 145497"/>
                        <a:gd name="connsiteY23" fmla="*/ 90769 h 101611"/>
                        <a:gd name="connsiteX24" fmla="*/ 15225 w 145497"/>
                        <a:gd name="connsiteY24" fmla="*/ 94543 h 101611"/>
                        <a:gd name="connsiteX25" fmla="*/ 12380 w 145497"/>
                        <a:gd name="connsiteY25" fmla="*/ 96558 h 101611"/>
                        <a:gd name="connsiteX26" fmla="*/ 80365 w 145497"/>
                        <a:gd name="connsiteY26" fmla="*/ 95025 h 101611"/>
                        <a:gd name="connsiteX27" fmla="*/ 77564 w 145497"/>
                        <a:gd name="connsiteY27" fmla="*/ 93142 h 101611"/>
                        <a:gd name="connsiteX28" fmla="*/ 79257 w 145497"/>
                        <a:gd name="connsiteY28" fmla="*/ 89280 h 101611"/>
                        <a:gd name="connsiteX29" fmla="*/ 88157 w 145497"/>
                        <a:gd name="connsiteY29" fmla="*/ 85269 h 101611"/>
                        <a:gd name="connsiteX30" fmla="*/ 92216 w 145497"/>
                        <a:gd name="connsiteY30" fmla="*/ 86530 h 101611"/>
                        <a:gd name="connsiteX31" fmla="*/ 90931 w 145497"/>
                        <a:gd name="connsiteY31" fmla="*/ 90541 h 101611"/>
                        <a:gd name="connsiteX32" fmla="*/ 81473 w 145497"/>
                        <a:gd name="connsiteY32" fmla="*/ 94806 h 101611"/>
                        <a:gd name="connsiteX33" fmla="*/ 80365 w 145497"/>
                        <a:gd name="connsiteY33" fmla="*/ 95025 h 101611"/>
                        <a:gd name="connsiteX34" fmla="*/ 103403 w 145497"/>
                        <a:gd name="connsiteY34" fmla="*/ 82238 h 101611"/>
                        <a:gd name="connsiteX35" fmla="*/ 101001 w 145497"/>
                        <a:gd name="connsiteY35" fmla="*/ 81056 h 101611"/>
                        <a:gd name="connsiteX36" fmla="*/ 101594 w 145497"/>
                        <a:gd name="connsiteY36" fmla="*/ 76887 h 101611"/>
                        <a:gd name="connsiteX37" fmla="*/ 109093 w 145497"/>
                        <a:gd name="connsiteY37" fmla="*/ 70678 h 101611"/>
                        <a:gd name="connsiteX38" fmla="*/ 113348 w 145497"/>
                        <a:gd name="connsiteY38" fmla="*/ 70835 h 101611"/>
                        <a:gd name="connsiteX39" fmla="*/ 113188 w 145497"/>
                        <a:gd name="connsiteY39" fmla="*/ 75039 h 101611"/>
                        <a:gd name="connsiteX40" fmla="*/ 105220 w 145497"/>
                        <a:gd name="connsiteY40" fmla="*/ 81643 h 101611"/>
                        <a:gd name="connsiteX41" fmla="*/ 103403 w 145497"/>
                        <a:gd name="connsiteY41" fmla="*/ 82238 h 101611"/>
                        <a:gd name="connsiteX42" fmla="*/ 122176 w 145497"/>
                        <a:gd name="connsiteY42" fmla="*/ 63864 h 101611"/>
                        <a:gd name="connsiteX43" fmla="*/ 120341 w 145497"/>
                        <a:gd name="connsiteY43" fmla="*/ 63251 h 101611"/>
                        <a:gd name="connsiteX44" fmla="*/ 119792 w 145497"/>
                        <a:gd name="connsiteY44" fmla="*/ 59082 h 101611"/>
                        <a:gd name="connsiteX45" fmla="*/ 125349 w 145497"/>
                        <a:gd name="connsiteY45" fmla="*/ 51130 h 101611"/>
                        <a:gd name="connsiteX46" fmla="*/ 129489 w 145497"/>
                        <a:gd name="connsiteY46" fmla="*/ 50157 h 101611"/>
                        <a:gd name="connsiteX47" fmla="*/ 130473 w 145497"/>
                        <a:gd name="connsiteY47" fmla="*/ 54247 h 101611"/>
                        <a:gd name="connsiteX48" fmla="*/ 124561 w 145497"/>
                        <a:gd name="connsiteY48" fmla="*/ 62708 h 101611"/>
                        <a:gd name="connsiteX49" fmla="*/ 122176 w 145497"/>
                        <a:gd name="connsiteY49" fmla="*/ 63864 h 101611"/>
                        <a:gd name="connsiteX50" fmla="*/ 135330 w 145497"/>
                        <a:gd name="connsiteY50" fmla="*/ 41207 h 101611"/>
                        <a:gd name="connsiteX51" fmla="*/ 134204 w 145497"/>
                        <a:gd name="connsiteY51" fmla="*/ 40988 h 101611"/>
                        <a:gd name="connsiteX52" fmla="*/ 132547 w 145497"/>
                        <a:gd name="connsiteY52" fmla="*/ 37117 h 101611"/>
                        <a:gd name="connsiteX53" fmla="*/ 135747 w 145497"/>
                        <a:gd name="connsiteY53" fmla="*/ 27982 h 101611"/>
                        <a:gd name="connsiteX54" fmla="*/ 139478 w 145497"/>
                        <a:gd name="connsiteY54" fmla="*/ 25950 h 101611"/>
                        <a:gd name="connsiteX55" fmla="*/ 141535 w 145497"/>
                        <a:gd name="connsiteY55" fmla="*/ 29629 h 101611"/>
                        <a:gd name="connsiteX56" fmla="*/ 138131 w 145497"/>
                        <a:gd name="connsiteY56" fmla="*/ 39350 h 101611"/>
                        <a:gd name="connsiteX57" fmla="*/ 135330 w 145497"/>
                        <a:gd name="connsiteY57" fmla="*/ 41207 h 101611"/>
                        <a:gd name="connsiteX58" fmla="*/ 141845 w 145497"/>
                        <a:gd name="connsiteY58" fmla="*/ 15896 h 101611"/>
                        <a:gd name="connsiteX59" fmla="*/ 141499 w 145497"/>
                        <a:gd name="connsiteY59" fmla="*/ 15878 h 101611"/>
                        <a:gd name="connsiteX60" fmla="*/ 138849 w 145497"/>
                        <a:gd name="connsiteY60" fmla="*/ 12585 h 101611"/>
                        <a:gd name="connsiteX61" fmla="*/ 139266 w 145497"/>
                        <a:gd name="connsiteY61" fmla="*/ 7987 h 101611"/>
                        <a:gd name="connsiteX62" fmla="*/ 139470 w 145497"/>
                        <a:gd name="connsiteY62" fmla="*/ 2934 h 101611"/>
                        <a:gd name="connsiteX63" fmla="*/ 142483 w 145497"/>
                        <a:gd name="connsiteY63" fmla="*/ 0 h 101611"/>
                        <a:gd name="connsiteX64" fmla="*/ 142528 w 145497"/>
                        <a:gd name="connsiteY64" fmla="*/ 0 h 101611"/>
                        <a:gd name="connsiteX65" fmla="*/ 145497 w 145497"/>
                        <a:gd name="connsiteY65" fmla="*/ 3013 h 101611"/>
                        <a:gd name="connsiteX66" fmla="*/ 145284 w 145497"/>
                        <a:gd name="connsiteY66" fmla="*/ 8381 h 101611"/>
                        <a:gd name="connsiteX67" fmla="*/ 144841 w 145497"/>
                        <a:gd name="connsiteY67" fmla="*/ 13260 h 101611"/>
                        <a:gd name="connsiteX68" fmla="*/ 141845 w 145497"/>
                        <a:gd name="connsiteY68" fmla="*/ 15896 h 1016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</a:cxnLst>
                      <a:rect l="l" t="t" r="r" b="b"/>
                      <a:pathLst>
                        <a:path w="145497" h="101611">
                          <a:moveTo>
                            <a:pt x="38324" y="101611"/>
                          </a:moveTo>
                          <a:cubicBezTo>
                            <a:pt x="38262" y="101611"/>
                            <a:pt x="38200" y="101611"/>
                            <a:pt x="38138" y="101602"/>
                          </a:cubicBezTo>
                          <a:lnTo>
                            <a:pt x="37606" y="101567"/>
                          </a:lnTo>
                          <a:cubicBezTo>
                            <a:pt x="34309" y="101348"/>
                            <a:pt x="31011" y="100981"/>
                            <a:pt x="27794" y="100455"/>
                          </a:cubicBezTo>
                          <a:cubicBezTo>
                            <a:pt x="26154" y="100192"/>
                            <a:pt x="25046" y="98660"/>
                            <a:pt x="25312" y="97039"/>
                          </a:cubicBezTo>
                          <a:cubicBezTo>
                            <a:pt x="25578" y="95419"/>
                            <a:pt x="27120" y="94324"/>
                            <a:pt x="28769" y="94587"/>
                          </a:cubicBezTo>
                          <a:cubicBezTo>
                            <a:pt x="31800" y="95078"/>
                            <a:pt x="34903" y="95428"/>
                            <a:pt x="37987" y="95629"/>
                          </a:cubicBezTo>
                          <a:lnTo>
                            <a:pt x="38502" y="95664"/>
                          </a:lnTo>
                          <a:cubicBezTo>
                            <a:pt x="40159" y="95761"/>
                            <a:pt x="41427" y="97171"/>
                            <a:pt x="41329" y="98809"/>
                          </a:cubicBezTo>
                          <a:cubicBezTo>
                            <a:pt x="41232" y="100394"/>
                            <a:pt x="39902" y="101611"/>
                            <a:pt x="38324" y="101611"/>
                          </a:cubicBezTo>
                          <a:close/>
                          <a:moveTo>
                            <a:pt x="54705" y="101261"/>
                          </a:moveTo>
                          <a:cubicBezTo>
                            <a:pt x="53180" y="101261"/>
                            <a:pt x="51877" y="100131"/>
                            <a:pt x="51718" y="98598"/>
                          </a:cubicBezTo>
                          <a:cubicBezTo>
                            <a:pt x="51540" y="96961"/>
                            <a:pt x="52746" y="95498"/>
                            <a:pt x="54394" y="95332"/>
                          </a:cubicBezTo>
                          <a:cubicBezTo>
                            <a:pt x="57630" y="94990"/>
                            <a:pt x="60883" y="94482"/>
                            <a:pt x="64056" y="93825"/>
                          </a:cubicBezTo>
                          <a:cubicBezTo>
                            <a:pt x="65687" y="93484"/>
                            <a:pt x="67282" y="94508"/>
                            <a:pt x="67628" y="96120"/>
                          </a:cubicBezTo>
                          <a:cubicBezTo>
                            <a:pt x="67974" y="97723"/>
                            <a:pt x="66937" y="99308"/>
                            <a:pt x="65306" y="99649"/>
                          </a:cubicBezTo>
                          <a:cubicBezTo>
                            <a:pt x="61929" y="100359"/>
                            <a:pt x="58472" y="100893"/>
                            <a:pt x="55033" y="101252"/>
                          </a:cubicBezTo>
                          <a:cubicBezTo>
                            <a:pt x="54917" y="101252"/>
                            <a:pt x="54811" y="101261"/>
                            <a:pt x="54705" y="101261"/>
                          </a:cubicBezTo>
                          <a:close/>
                          <a:moveTo>
                            <a:pt x="12380" y="96558"/>
                          </a:moveTo>
                          <a:cubicBezTo>
                            <a:pt x="12061" y="96558"/>
                            <a:pt x="11724" y="96505"/>
                            <a:pt x="11405" y="96400"/>
                          </a:cubicBezTo>
                          <a:cubicBezTo>
                            <a:pt x="8134" y="95297"/>
                            <a:pt x="4881" y="94000"/>
                            <a:pt x="1743" y="92564"/>
                          </a:cubicBezTo>
                          <a:cubicBezTo>
                            <a:pt x="236" y="91872"/>
                            <a:pt x="-420" y="90103"/>
                            <a:pt x="281" y="88614"/>
                          </a:cubicBezTo>
                          <a:cubicBezTo>
                            <a:pt x="981" y="87125"/>
                            <a:pt x="2771" y="86477"/>
                            <a:pt x="4278" y="87169"/>
                          </a:cubicBezTo>
                          <a:cubicBezTo>
                            <a:pt x="7221" y="88518"/>
                            <a:pt x="10279" y="89726"/>
                            <a:pt x="13355" y="90769"/>
                          </a:cubicBezTo>
                          <a:cubicBezTo>
                            <a:pt x="14933" y="91303"/>
                            <a:pt x="15766" y="92993"/>
                            <a:pt x="15225" y="94543"/>
                          </a:cubicBezTo>
                          <a:cubicBezTo>
                            <a:pt x="14800" y="95787"/>
                            <a:pt x="13638" y="96558"/>
                            <a:pt x="12380" y="96558"/>
                          </a:cubicBezTo>
                          <a:close/>
                          <a:moveTo>
                            <a:pt x="80365" y="95025"/>
                          </a:moveTo>
                          <a:cubicBezTo>
                            <a:pt x="79169" y="95025"/>
                            <a:pt x="78034" y="94316"/>
                            <a:pt x="77564" y="93142"/>
                          </a:cubicBezTo>
                          <a:cubicBezTo>
                            <a:pt x="76953" y="91618"/>
                            <a:pt x="77706" y="89884"/>
                            <a:pt x="79257" y="89280"/>
                          </a:cubicBezTo>
                          <a:cubicBezTo>
                            <a:pt x="82280" y="88097"/>
                            <a:pt x="85267" y="86749"/>
                            <a:pt x="88157" y="85269"/>
                          </a:cubicBezTo>
                          <a:cubicBezTo>
                            <a:pt x="89628" y="84515"/>
                            <a:pt x="91445" y="85076"/>
                            <a:pt x="92216" y="86530"/>
                          </a:cubicBezTo>
                          <a:cubicBezTo>
                            <a:pt x="92988" y="87984"/>
                            <a:pt x="92411" y="89779"/>
                            <a:pt x="90931" y="90541"/>
                          </a:cubicBezTo>
                          <a:cubicBezTo>
                            <a:pt x="87864" y="92117"/>
                            <a:pt x="84682" y="93554"/>
                            <a:pt x="81473" y="94806"/>
                          </a:cubicBezTo>
                          <a:cubicBezTo>
                            <a:pt x="81110" y="94964"/>
                            <a:pt x="80738" y="95025"/>
                            <a:pt x="80365" y="95025"/>
                          </a:cubicBezTo>
                          <a:close/>
                          <a:moveTo>
                            <a:pt x="103403" y="82238"/>
                          </a:moveTo>
                          <a:cubicBezTo>
                            <a:pt x="102490" y="82238"/>
                            <a:pt x="101585" y="81827"/>
                            <a:pt x="101001" y="81056"/>
                          </a:cubicBezTo>
                          <a:cubicBezTo>
                            <a:pt x="99999" y="79742"/>
                            <a:pt x="100265" y="77877"/>
                            <a:pt x="101594" y="76887"/>
                          </a:cubicBezTo>
                          <a:cubicBezTo>
                            <a:pt x="104191" y="74952"/>
                            <a:pt x="106709" y="72867"/>
                            <a:pt x="109093" y="70678"/>
                          </a:cubicBezTo>
                          <a:cubicBezTo>
                            <a:pt x="110308" y="69565"/>
                            <a:pt x="112213" y="69627"/>
                            <a:pt x="113348" y="70835"/>
                          </a:cubicBezTo>
                          <a:cubicBezTo>
                            <a:pt x="114482" y="72035"/>
                            <a:pt x="114412" y="73918"/>
                            <a:pt x="113188" y="75039"/>
                          </a:cubicBezTo>
                          <a:cubicBezTo>
                            <a:pt x="110653" y="77360"/>
                            <a:pt x="107967" y="79585"/>
                            <a:pt x="105220" y="81643"/>
                          </a:cubicBezTo>
                          <a:cubicBezTo>
                            <a:pt x="104670" y="82046"/>
                            <a:pt x="104032" y="82238"/>
                            <a:pt x="103403" y="82238"/>
                          </a:cubicBezTo>
                          <a:close/>
                          <a:moveTo>
                            <a:pt x="122176" y="63864"/>
                          </a:moveTo>
                          <a:cubicBezTo>
                            <a:pt x="121538" y="63864"/>
                            <a:pt x="120891" y="63662"/>
                            <a:pt x="120341" y="63251"/>
                          </a:cubicBezTo>
                          <a:cubicBezTo>
                            <a:pt x="119021" y="62252"/>
                            <a:pt x="118781" y="60378"/>
                            <a:pt x="119792" y="59082"/>
                          </a:cubicBezTo>
                          <a:cubicBezTo>
                            <a:pt x="121777" y="56533"/>
                            <a:pt x="123648" y="53853"/>
                            <a:pt x="125349" y="51130"/>
                          </a:cubicBezTo>
                          <a:cubicBezTo>
                            <a:pt x="126218" y="49728"/>
                            <a:pt x="128080" y="49299"/>
                            <a:pt x="129489" y="50157"/>
                          </a:cubicBezTo>
                          <a:cubicBezTo>
                            <a:pt x="130907" y="51016"/>
                            <a:pt x="131341" y="52855"/>
                            <a:pt x="130473" y="54247"/>
                          </a:cubicBezTo>
                          <a:cubicBezTo>
                            <a:pt x="128656" y="57146"/>
                            <a:pt x="126670" y="59993"/>
                            <a:pt x="124561" y="62708"/>
                          </a:cubicBezTo>
                          <a:cubicBezTo>
                            <a:pt x="123976" y="63461"/>
                            <a:pt x="123080" y="63864"/>
                            <a:pt x="122176" y="63864"/>
                          </a:cubicBezTo>
                          <a:close/>
                          <a:moveTo>
                            <a:pt x="135330" y="41207"/>
                          </a:moveTo>
                          <a:cubicBezTo>
                            <a:pt x="134958" y="41207"/>
                            <a:pt x="134568" y="41137"/>
                            <a:pt x="134204" y="40988"/>
                          </a:cubicBezTo>
                          <a:cubicBezTo>
                            <a:pt x="132662" y="40375"/>
                            <a:pt x="131918" y="38641"/>
                            <a:pt x="132547" y="37117"/>
                          </a:cubicBezTo>
                          <a:cubicBezTo>
                            <a:pt x="133770" y="34139"/>
                            <a:pt x="134843" y="31065"/>
                            <a:pt x="135747" y="27982"/>
                          </a:cubicBezTo>
                          <a:cubicBezTo>
                            <a:pt x="136208" y="26406"/>
                            <a:pt x="137874" y="25495"/>
                            <a:pt x="139478" y="25950"/>
                          </a:cubicBezTo>
                          <a:cubicBezTo>
                            <a:pt x="141074" y="26406"/>
                            <a:pt x="141996" y="28052"/>
                            <a:pt x="141535" y="29629"/>
                          </a:cubicBezTo>
                          <a:cubicBezTo>
                            <a:pt x="140578" y="32913"/>
                            <a:pt x="139434" y="36180"/>
                            <a:pt x="138131" y="39350"/>
                          </a:cubicBezTo>
                          <a:cubicBezTo>
                            <a:pt x="137644" y="40497"/>
                            <a:pt x="136518" y="41207"/>
                            <a:pt x="135330" y="41207"/>
                          </a:cubicBezTo>
                          <a:close/>
                          <a:moveTo>
                            <a:pt x="141845" y="15896"/>
                          </a:moveTo>
                          <a:cubicBezTo>
                            <a:pt x="141730" y="15896"/>
                            <a:pt x="141615" y="15887"/>
                            <a:pt x="141499" y="15878"/>
                          </a:cubicBezTo>
                          <a:cubicBezTo>
                            <a:pt x="139851" y="15694"/>
                            <a:pt x="138663" y="14214"/>
                            <a:pt x="138849" y="12585"/>
                          </a:cubicBezTo>
                          <a:cubicBezTo>
                            <a:pt x="139026" y="11053"/>
                            <a:pt x="139168" y="9511"/>
                            <a:pt x="139266" y="7987"/>
                          </a:cubicBezTo>
                          <a:cubicBezTo>
                            <a:pt x="139381" y="6306"/>
                            <a:pt x="139443" y="4607"/>
                            <a:pt x="139470" y="2934"/>
                          </a:cubicBezTo>
                          <a:cubicBezTo>
                            <a:pt x="139487" y="1305"/>
                            <a:pt x="140835" y="0"/>
                            <a:pt x="142483" y="0"/>
                          </a:cubicBezTo>
                          <a:cubicBezTo>
                            <a:pt x="142492" y="0"/>
                            <a:pt x="142510" y="0"/>
                            <a:pt x="142528" y="0"/>
                          </a:cubicBezTo>
                          <a:cubicBezTo>
                            <a:pt x="144194" y="26"/>
                            <a:pt x="145524" y="1375"/>
                            <a:pt x="145497" y="3013"/>
                          </a:cubicBezTo>
                          <a:cubicBezTo>
                            <a:pt x="145470" y="4791"/>
                            <a:pt x="145400" y="6604"/>
                            <a:pt x="145284" y="8381"/>
                          </a:cubicBezTo>
                          <a:cubicBezTo>
                            <a:pt x="145178" y="9993"/>
                            <a:pt x="145027" y="11639"/>
                            <a:pt x="144841" y="13260"/>
                          </a:cubicBezTo>
                          <a:cubicBezTo>
                            <a:pt x="144664" y="14775"/>
                            <a:pt x="143361" y="15896"/>
                            <a:pt x="141845" y="15896"/>
                          </a:cubicBezTo>
                          <a:close/>
                        </a:path>
                      </a:pathLst>
                    </a:custGeom>
                    <a:solidFill>
                      <a:srgbClr val="E9EFFE"/>
                    </a:solidFill>
                    <a:ln w="88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22" name="Forme libre : forme 121">
                      <a:extLst>
                        <a:ext uri="{FF2B5EF4-FFF2-40B4-BE49-F238E27FC236}">
                          <a16:creationId xmlns:a16="http://schemas.microsoft.com/office/drawing/2014/main" id="{9438A46C-ECCE-3F89-24D9-204C8BA732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92703" y="2720709"/>
                      <a:ext cx="9930" cy="8737"/>
                    </a:xfrm>
                    <a:custGeom>
                      <a:avLst/>
                      <a:gdLst>
                        <a:gd name="connsiteX0" fmla="*/ 6902 w 9930"/>
                        <a:gd name="connsiteY0" fmla="*/ 8738 h 8737"/>
                        <a:gd name="connsiteX1" fmla="*/ 5200 w 9930"/>
                        <a:gd name="connsiteY1" fmla="*/ 8212 h 8737"/>
                        <a:gd name="connsiteX2" fmla="*/ 1185 w 9930"/>
                        <a:gd name="connsiteY2" fmla="*/ 5340 h 8737"/>
                        <a:gd name="connsiteX3" fmla="*/ 618 w 9930"/>
                        <a:gd name="connsiteY3" fmla="*/ 1171 h 8737"/>
                        <a:gd name="connsiteX4" fmla="*/ 4837 w 9930"/>
                        <a:gd name="connsiteY4" fmla="*/ 610 h 8737"/>
                        <a:gd name="connsiteX5" fmla="*/ 8622 w 9930"/>
                        <a:gd name="connsiteY5" fmla="*/ 3317 h 8737"/>
                        <a:gd name="connsiteX6" fmla="*/ 9402 w 9930"/>
                        <a:gd name="connsiteY6" fmla="*/ 7450 h 8737"/>
                        <a:gd name="connsiteX7" fmla="*/ 6902 w 9930"/>
                        <a:gd name="connsiteY7" fmla="*/ 8738 h 87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9930" h="8737">
                          <a:moveTo>
                            <a:pt x="6902" y="8738"/>
                          </a:moveTo>
                          <a:cubicBezTo>
                            <a:pt x="6317" y="8738"/>
                            <a:pt x="5723" y="8571"/>
                            <a:pt x="5200" y="8212"/>
                          </a:cubicBezTo>
                          <a:cubicBezTo>
                            <a:pt x="3844" y="7293"/>
                            <a:pt x="2488" y="6321"/>
                            <a:pt x="1185" y="5340"/>
                          </a:cubicBezTo>
                          <a:cubicBezTo>
                            <a:pt x="-136" y="4341"/>
                            <a:pt x="-393" y="2476"/>
                            <a:pt x="618" y="1171"/>
                          </a:cubicBezTo>
                          <a:cubicBezTo>
                            <a:pt x="1619" y="-134"/>
                            <a:pt x="3507" y="-388"/>
                            <a:pt x="4837" y="610"/>
                          </a:cubicBezTo>
                          <a:cubicBezTo>
                            <a:pt x="6069" y="1539"/>
                            <a:pt x="7337" y="2441"/>
                            <a:pt x="8622" y="3317"/>
                          </a:cubicBezTo>
                          <a:cubicBezTo>
                            <a:pt x="9996" y="4245"/>
                            <a:pt x="10341" y="6102"/>
                            <a:pt x="9402" y="7450"/>
                          </a:cubicBezTo>
                          <a:cubicBezTo>
                            <a:pt x="8799" y="8282"/>
                            <a:pt x="7860" y="8738"/>
                            <a:pt x="6902" y="8738"/>
                          </a:cubicBezTo>
                          <a:close/>
                        </a:path>
                      </a:pathLst>
                    </a:custGeom>
                    <a:solidFill>
                      <a:srgbClr val="E9EFFE"/>
                    </a:solidFill>
                    <a:ln w="88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</p:grpSp>
            </p:grpSp>
            <p:sp>
              <p:nvSpPr>
                <p:cNvPr id="123" name="Forme libre : forme 122">
                  <a:extLst>
                    <a:ext uri="{FF2B5EF4-FFF2-40B4-BE49-F238E27FC236}">
                      <a16:creationId xmlns:a16="http://schemas.microsoft.com/office/drawing/2014/main" id="{D2924029-1235-9C30-F791-E7B48A352278}"/>
                    </a:ext>
                  </a:extLst>
                </p:cNvPr>
                <p:cNvSpPr/>
                <p:nvPr/>
              </p:nvSpPr>
              <p:spPr>
                <a:xfrm>
                  <a:off x="1809745" y="2601562"/>
                  <a:ext cx="90854" cy="89735"/>
                </a:xfrm>
                <a:custGeom>
                  <a:avLst/>
                  <a:gdLst>
                    <a:gd name="connsiteX0" fmla="*/ 45392 w 90854"/>
                    <a:gd name="connsiteY0" fmla="*/ 89735 h 89735"/>
                    <a:gd name="connsiteX1" fmla="*/ 31422 w 90854"/>
                    <a:gd name="connsiteY1" fmla="*/ 87546 h 89735"/>
                    <a:gd name="connsiteX2" fmla="*/ 31422 w 90854"/>
                    <a:gd name="connsiteY2" fmla="*/ 87546 h 89735"/>
                    <a:gd name="connsiteX3" fmla="*/ 22594 w 90854"/>
                    <a:gd name="connsiteY3" fmla="*/ 83657 h 89735"/>
                    <a:gd name="connsiteX4" fmla="*/ 21991 w 90854"/>
                    <a:gd name="connsiteY4" fmla="*/ 82624 h 89735"/>
                    <a:gd name="connsiteX5" fmla="*/ 22151 w 90854"/>
                    <a:gd name="connsiteY5" fmla="*/ 82028 h 89735"/>
                    <a:gd name="connsiteX6" fmla="*/ 23799 w 90854"/>
                    <a:gd name="connsiteY6" fmla="*/ 81599 h 89735"/>
                    <a:gd name="connsiteX7" fmla="*/ 32167 w 90854"/>
                    <a:gd name="connsiteY7" fmla="*/ 85286 h 89735"/>
                    <a:gd name="connsiteX8" fmla="*/ 32167 w 90854"/>
                    <a:gd name="connsiteY8" fmla="*/ 85286 h 89735"/>
                    <a:gd name="connsiteX9" fmla="*/ 68136 w 90854"/>
                    <a:gd name="connsiteY9" fmla="*/ 80925 h 89735"/>
                    <a:gd name="connsiteX10" fmla="*/ 85899 w 90854"/>
                    <a:gd name="connsiteY10" fmla="*/ 59222 h 89735"/>
                    <a:gd name="connsiteX11" fmla="*/ 86334 w 90854"/>
                    <a:gd name="connsiteY11" fmla="*/ 57970 h 89735"/>
                    <a:gd name="connsiteX12" fmla="*/ 88452 w 90854"/>
                    <a:gd name="connsiteY12" fmla="*/ 44824 h 89735"/>
                    <a:gd name="connsiteX13" fmla="*/ 83728 w 90854"/>
                    <a:gd name="connsiteY13" fmla="*/ 25548 h 89735"/>
                    <a:gd name="connsiteX14" fmla="*/ 58679 w 90854"/>
                    <a:gd name="connsiteY14" fmla="*/ 4449 h 89735"/>
                    <a:gd name="connsiteX15" fmla="*/ 4512 w 90854"/>
                    <a:gd name="connsiteY15" fmla="*/ 31775 h 89735"/>
                    <a:gd name="connsiteX16" fmla="*/ 2411 w 90854"/>
                    <a:gd name="connsiteY16" fmla="*/ 44903 h 89735"/>
                    <a:gd name="connsiteX17" fmla="*/ 3501 w 90854"/>
                    <a:gd name="connsiteY17" fmla="*/ 54388 h 89735"/>
                    <a:gd name="connsiteX18" fmla="*/ 3528 w 90854"/>
                    <a:gd name="connsiteY18" fmla="*/ 54659 h 89735"/>
                    <a:gd name="connsiteX19" fmla="*/ 2597 w 90854"/>
                    <a:gd name="connsiteY19" fmla="*/ 55815 h 89735"/>
                    <a:gd name="connsiteX20" fmla="*/ 1152 w 90854"/>
                    <a:gd name="connsiteY20" fmla="*/ 54922 h 89735"/>
                    <a:gd name="connsiteX21" fmla="*/ 0 w 90854"/>
                    <a:gd name="connsiteY21" fmla="*/ 44903 h 89735"/>
                    <a:gd name="connsiteX22" fmla="*/ 2216 w 90854"/>
                    <a:gd name="connsiteY22" fmla="*/ 31039 h 89735"/>
                    <a:gd name="connsiteX23" fmla="*/ 59414 w 90854"/>
                    <a:gd name="connsiteY23" fmla="*/ 2190 h 89735"/>
                    <a:gd name="connsiteX24" fmla="*/ 85864 w 90854"/>
                    <a:gd name="connsiteY24" fmla="*/ 24470 h 89735"/>
                    <a:gd name="connsiteX25" fmla="*/ 90854 w 90854"/>
                    <a:gd name="connsiteY25" fmla="*/ 44824 h 89735"/>
                    <a:gd name="connsiteX26" fmla="*/ 88621 w 90854"/>
                    <a:gd name="connsiteY26" fmla="*/ 58706 h 89735"/>
                    <a:gd name="connsiteX27" fmla="*/ 45392 w 90854"/>
                    <a:gd name="connsiteY27" fmla="*/ 89735 h 89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90854" h="89735">
                      <a:moveTo>
                        <a:pt x="45392" y="89735"/>
                      </a:moveTo>
                      <a:cubicBezTo>
                        <a:pt x="40765" y="89735"/>
                        <a:pt x="36058" y="89026"/>
                        <a:pt x="31422" y="87546"/>
                      </a:cubicBezTo>
                      <a:lnTo>
                        <a:pt x="31422" y="87546"/>
                      </a:lnTo>
                      <a:cubicBezTo>
                        <a:pt x="28338" y="86556"/>
                        <a:pt x="25368" y="85251"/>
                        <a:pt x="22594" y="83657"/>
                      </a:cubicBezTo>
                      <a:cubicBezTo>
                        <a:pt x="22204" y="83438"/>
                        <a:pt x="21991" y="83035"/>
                        <a:pt x="21991" y="82624"/>
                      </a:cubicBezTo>
                      <a:cubicBezTo>
                        <a:pt x="21991" y="82422"/>
                        <a:pt x="22044" y="82212"/>
                        <a:pt x="22151" y="82028"/>
                      </a:cubicBezTo>
                      <a:cubicBezTo>
                        <a:pt x="22488" y="81459"/>
                        <a:pt x="23223" y="81266"/>
                        <a:pt x="23799" y="81599"/>
                      </a:cubicBezTo>
                      <a:cubicBezTo>
                        <a:pt x="26432" y="83106"/>
                        <a:pt x="29242" y="84349"/>
                        <a:pt x="32167" y="85286"/>
                      </a:cubicBezTo>
                      <a:lnTo>
                        <a:pt x="32167" y="85286"/>
                      </a:lnTo>
                      <a:cubicBezTo>
                        <a:pt x="44683" y="89298"/>
                        <a:pt x="57748" y="87301"/>
                        <a:pt x="68136" y="80925"/>
                      </a:cubicBezTo>
                      <a:cubicBezTo>
                        <a:pt x="76114" y="76029"/>
                        <a:pt x="82514" y="68550"/>
                        <a:pt x="85899" y="59222"/>
                      </a:cubicBezTo>
                      <a:cubicBezTo>
                        <a:pt x="86050" y="58811"/>
                        <a:pt x="86192" y="58390"/>
                        <a:pt x="86334" y="57970"/>
                      </a:cubicBezTo>
                      <a:cubicBezTo>
                        <a:pt x="87752" y="53661"/>
                        <a:pt x="88452" y="49229"/>
                        <a:pt x="88452" y="44824"/>
                      </a:cubicBezTo>
                      <a:cubicBezTo>
                        <a:pt x="88452" y="38203"/>
                        <a:pt x="86866" y="31617"/>
                        <a:pt x="83728" y="25548"/>
                      </a:cubicBezTo>
                      <a:cubicBezTo>
                        <a:pt x="78507" y="15441"/>
                        <a:pt x="69608" y="7944"/>
                        <a:pt x="58679" y="4449"/>
                      </a:cubicBezTo>
                      <a:cubicBezTo>
                        <a:pt x="36120" y="-2767"/>
                        <a:pt x="11824" y="9485"/>
                        <a:pt x="4512" y="31775"/>
                      </a:cubicBezTo>
                      <a:cubicBezTo>
                        <a:pt x="3111" y="36040"/>
                        <a:pt x="2411" y="40471"/>
                        <a:pt x="2411" y="44903"/>
                      </a:cubicBezTo>
                      <a:cubicBezTo>
                        <a:pt x="2411" y="48082"/>
                        <a:pt x="2774" y="51270"/>
                        <a:pt x="3501" y="54388"/>
                      </a:cubicBezTo>
                      <a:cubicBezTo>
                        <a:pt x="3519" y="54475"/>
                        <a:pt x="3528" y="54572"/>
                        <a:pt x="3528" y="54659"/>
                      </a:cubicBezTo>
                      <a:cubicBezTo>
                        <a:pt x="3528" y="55202"/>
                        <a:pt x="3155" y="55693"/>
                        <a:pt x="2597" y="55815"/>
                      </a:cubicBezTo>
                      <a:cubicBezTo>
                        <a:pt x="1950" y="55964"/>
                        <a:pt x="1303" y="55561"/>
                        <a:pt x="1152" y="54922"/>
                      </a:cubicBezTo>
                      <a:cubicBezTo>
                        <a:pt x="381" y="51629"/>
                        <a:pt x="0" y="48266"/>
                        <a:pt x="0" y="44903"/>
                      </a:cubicBezTo>
                      <a:cubicBezTo>
                        <a:pt x="0" y="40226"/>
                        <a:pt x="745" y="35540"/>
                        <a:pt x="2216" y="31039"/>
                      </a:cubicBezTo>
                      <a:cubicBezTo>
                        <a:pt x="9936" y="7506"/>
                        <a:pt x="35597" y="-5439"/>
                        <a:pt x="59414" y="2190"/>
                      </a:cubicBezTo>
                      <a:cubicBezTo>
                        <a:pt x="70955" y="5886"/>
                        <a:pt x="80351" y="13794"/>
                        <a:pt x="85864" y="24470"/>
                      </a:cubicBezTo>
                      <a:cubicBezTo>
                        <a:pt x="89179" y="30881"/>
                        <a:pt x="90854" y="37826"/>
                        <a:pt x="90854" y="44824"/>
                      </a:cubicBezTo>
                      <a:cubicBezTo>
                        <a:pt x="90854" y="49475"/>
                        <a:pt x="90110" y="54151"/>
                        <a:pt x="88621" y="58706"/>
                      </a:cubicBezTo>
                      <a:cubicBezTo>
                        <a:pt x="82407" y="77649"/>
                        <a:pt x="64547" y="89735"/>
                        <a:pt x="45392" y="89735"/>
                      </a:cubicBezTo>
                      <a:close/>
                    </a:path>
                  </a:pathLst>
                </a:custGeom>
                <a:solidFill>
                  <a:srgbClr val="786E64"/>
                </a:solidFill>
                <a:ln w="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24" name="Graphique 22">
                <a:extLst>
                  <a:ext uri="{FF2B5EF4-FFF2-40B4-BE49-F238E27FC236}">
                    <a16:creationId xmlns:a16="http://schemas.microsoft.com/office/drawing/2014/main" id="{70634035-E94F-C5B2-862A-E4A2E87007CD}"/>
                  </a:ext>
                </a:extLst>
              </p:cNvPr>
              <p:cNvGrpSpPr/>
              <p:nvPr/>
            </p:nvGrpSpPr>
            <p:grpSpPr>
              <a:xfrm>
                <a:off x="1222808" y="2751430"/>
                <a:ext cx="163871" cy="197900"/>
                <a:chOff x="1222808" y="2751430"/>
                <a:chExt cx="163871" cy="197900"/>
              </a:xfrm>
            </p:grpSpPr>
            <p:grpSp>
              <p:nvGrpSpPr>
                <p:cNvPr id="125" name="Graphique 22">
                  <a:extLst>
                    <a:ext uri="{FF2B5EF4-FFF2-40B4-BE49-F238E27FC236}">
                      <a16:creationId xmlns:a16="http://schemas.microsoft.com/office/drawing/2014/main" id="{3A01F6A1-CC02-0276-73FF-6EEA08A15BA2}"/>
                    </a:ext>
                  </a:extLst>
                </p:cNvPr>
                <p:cNvGrpSpPr/>
                <p:nvPr/>
              </p:nvGrpSpPr>
              <p:grpSpPr>
                <a:xfrm>
                  <a:off x="1222808" y="2751430"/>
                  <a:ext cx="146596" cy="99788"/>
                  <a:chOff x="1222808" y="2751430"/>
                  <a:chExt cx="146596" cy="99788"/>
                </a:xfrm>
                <a:solidFill>
                  <a:srgbClr val="786E64"/>
                </a:solidFill>
              </p:grpSpPr>
              <p:sp>
                <p:nvSpPr>
                  <p:cNvPr id="126" name="Forme libre : forme 125">
                    <a:extLst>
                      <a:ext uri="{FF2B5EF4-FFF2-40B4-BE49-F238E27FC236}">
                        <a16:creationId xmlns:a16="http://schemas.microsoft.com/office/drawing/2014/main" id="{CB95A9F3-700A-0CDB-138E-DA76D37B1497}"/>
                      </a:ext>
                    </a:extLst>
                  </p:cNvPr>
                  <p:cNvSpPr/>
                  <p:nvPr/>
                </p:nvSpPr>
                <p:spPr>
                  <a:xfrm>
                    <a:off x="1222808" y="2827888"/>
                    <a:ext cx="2491" cy="5351"/>
                  </a:xfrm>
                  <a:custGeom>
                    <a:avLst/>
                    <a:gdLst>
                      <a:gd name="connsiteX0" fmla="*/ 1205 w 2491"/>
                      <a:gd name="connsiteY0" fmla="*/ 5351 h 5351"/>
                      <a:gd name="connsiteX1" fmla="*/ 1205 w 2491"/>
                      <a:gd name="connsiteY1" fmla="*/ 5351 h 5351"/>
                      <a:gd name="connsiteX2" fmla="*/ 0 w 2491"/>
                      <a:gd name="connsiteY2" fmla="*/ 4151 h 5351"/>
                      <a:gd name="connsiteX3" fmla="*/ 80 w 2491"/>
                      <a:gd name="connsiteY3" fmla="*/ 1139 h 5351"/>
                      <a:gd name="connsiteX4" fmla="*/ 1338 w 2491"/>
                      <a:gd name="connsiteY4" fmla="*/ 0 h 5351"/>
                      <a:gd name="connsiteX5" fmla="*/ 2491 w 2491"/>
                      <a:gd name="connsiteY5" fmla="*/ 1244 h 5351"/>
                      <a:gd name="connsiteX6" fmla="*/ 2420 w 2491"/>
                      <a:gd name="connsiteY6" fmla="*/ 4169 h 5351"/>
                      <a:gd name="connsiteX7" fmla="*/ 1205 w 2491"/>
                      <a:gd name="connsiteY7" fmla="*/ 5351 h 5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491" h="5351">
                        <a:moveTo>
                          <a:pt x="1205" y="5351"/>
                        </a:moveTo>
                        <a:cubicBezTo>
                          <a:pt x="1197" y="5351"/>
                          <a:pt x="1197" y="5351"/>
                          <a:pt x="1205" y="5351"/>
                        </a:cubicBezTo>
                        <a:cubicBezTo>
                          <a:pt x="532" y="5343"/>
                          <a:pt x="0" y="4808"/>
                          <a:pt x="0" y="4151"/>
                        </a:cubicBezTo>
                        <a:cubicBezTo>
                          <a:pt x="9" y="3153"/>
                          <a:pt x="35" y="2146"/>
                          <a:pt x="80" y="1139"/>
                        </a:cubicBezTo>
                        <a:cubicBezTo>
                          <a:pt x="106" y="482"/>
                          <a:pt x="683" y="-9"/>
                          <a:pt x="1338" y="0"/>
                        </a:cubicBezTo>
                        <a:cubicBezTo>
                          <a:pt x="2003" y="26"/>
                          <a:pt x="2517" y="587"/>
                          <a:pt x="2491" y="1244"/>
                        </a:cubicBezTo>
                        <a:cubicBezTo>
                          <a:pt x="2446" y="2225"/>
                          <a:pt x="2420" y="3197"/>
                          <a:pt x="2420" y="4169"/>
                        </a:cubicBezTo>
                        <a:cubicBezTo>
                          <a:pt x="2402" y="4826"/>
                          <a:pt x="1861" y="5351"/>
                          <a:pt x="1205" y="5351"/>
                        </a:cubicBezTo>
                        <a:close/>
                      </a:path>
                    </a:pathLst>
                  </a:custGeom>
                  <a:solidFill>
                    <a:srgbClr val="786E64"/>
                  </a:solidFill>
                  <a:ln w="88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127" name="Forme libre : forme 126">
                    <a:extLst>
                      <a:ext uri="{FF2B5EF4-FFF2-40B4-BE49-F238E27FC236}">
                        <a16:creationId xmlns:a16="http://schemas.microsoft.com/office/drawing/2014/main" id="{D59C6900-6AA7-73E0-2146-9FF7C8A6244F}"/>
                      </a:ext>
                    </a:extLst>
                  </p:cNvPr>
                  <p:cNvSpPr/>
                  <p:nvPr/>
                </p:nvSpPr>
                <p:spPr>
                  <a:xfrm>
                    <a:off x="1223348" y="2751430"/>
                    <a:ext cx="140134" cy="73077"/>
                  </a:xfrm>
                  <a:custGeom>
                    <a:avLst/>
                    <a:gdLst>
                      <a:gd name="connsiteX0" fmla="*/ 1205 w 140134"/>
                      <a:gd name="connsiteY0" fmla="*/ 73077 h 73077"/>
                      <a:gd name="connsiteX1" fmla="*/ 1064 w 140134"/>
                      <a:gd name="connsiteY1" fmla="*/ 73069 h 73077"/>
                      <a:gd name="connsiteX2" fmla="*/ 9 w 140134"/>
                      <a:gd name="connsiteY2" fmla="*/ 71746 h 73077"/>
                      <a:gd name="connsiteX3" fmla="*/ 913 w 140134"/>
                      <a:gd name="connsiteY3" fmla="*/ 65948 h 73077"/>
                      <a:gd name="connsiteX4" fmla="*/ 2322 w 140134"/>
                      <a:gd name="connsiteY4" fmla="*/ 65002 h 73077"/>
                      <a:gd name="connsiteX5" fmla="*/ 3280 w 140134"/>
                      <a:gd name="connsiteY5" fmla="*/ 66395 h 73077"/>
                      <a:gd name="connsiteX6" fmla="*/ 2402 w 140134"/>
                      <a:gd name="connsiteY6" fmla="*/ 72026 h 73077"/>
                      <a:gd name="connsiteX7" fmla="*/ 1205 w 140134"/>
                      <a:gd name="connsiteY7" fmla="*/ 73077 h 73077"/>
                      <a:gd name="connsiteX8" fmla="*/ 3404 w 140134"/>
                      <a:gd name="connsiteY8" fmla="*/ 61727 h 73077"/>
                      <a:gd name="connsiteX9" fmla="*/ 3093 w 140134"/>
                      <a:gd name="connsiteY9" fmla="*/ 61683 h 73077"/>
                      <a:gd name="connsiteX10" fmla="*/ 2243 w 140134"/>
                      <a:gd name="connsiteY10" fmla="*/ 60229 h 73077"/>
                      <a:gd name="connsiteX11" fmla="*/ 3980 w 140134"/>
                      <a:gd name="connsiteY11" fmla="*/ 54624 h 73077"/>
                      <a:gd name="connsiteX12" fmla="*/ 5513 w 140134"/>
                      <a:gd name="connsiteY12" fmla="*/ 53888 h 73077"/>
                      <a:gd name="connsiteX13" fmla="*/ 6258 w 140134"/>
                      <a:gd name="connsiteY13" fmla="*/ 55404 h 73077"/>
                      <a:gd name="connsiteX14" fmla="*/ 4565 w 140134"/>
                      <a:gd name="connsiteY14" fmla="*/ 60851 h 73077"/>
                      <a:gd name="connsiteX15" fmla="*/ 3404 w 140134"/>
                      <a:gd name="connsiteY15" fmla="*/ 61727 h 73077"/>
                      <a:gd name="connsiteX16" fmla="*/ 7233 w 140134"/>
                      <a:gd name="connsiteY16" fmla="*/ 50806 h 73077"/>
                      <a:gd name="connsiteX17" fmla="*/ 6763 w 140134"/>
                      <a:gd name="connsiteY17" fmla="*/ 50709 h 73077"/>
                      <a:gd name="connsiteX18" fmla="*/ 6134 w 140134"/>
                      <a:gd name="connsiteY18" fmla="*/ 49150 h 73077"/>
                      <a:gd name="connsiteX19" fmla="*/ 8669 w 140134"/>
                      <a:gd name="connsiteY19" fmla="*/ 43843 h 73077"/>
                      <a:gd name="connsiteX20" fmla="*/ 10291 w 140134"/>
                      <a:gd name="connsiteY20" fmla="*/ 43335 h 73077"/>
                      <a:gd name="connsiteX21" fmla="*/ 10805 w 140134"/>
                      <a:gd name="connsiteY21" fmla="*/ 44938 h 73077"/>
                      <a:gd name="connsiteX22" fmla="*/ 8350 w 140134"/>
                      <a:gd name="connsiteY22" fmla="*/ 50087 h 73077"/>
                      <a:gd name="connsiteX23" fmla="*/ 7233 w 140134"/>
                      <a:gd name="connsiteY23" fmla="*/ 50806 h 73077"/>
                      <a:gd name="connsiteX24" fmla="*/ 12595 w 140134"/>
                      <a:gd name="connsiteY24" fmla="*/ 40541 h 73077"/>
                      <a:gd name="connsiteX25" fmla="*/ 11966 w 140134"/>
                      <a:gd name="connsiteY25" fmla="*/ 40366 h 73077"/>
                      <a:gd name="connsiteX26" fmla="*/ 11567 w 140134"/>
                      <a:gd name="connsiteY26" fmla="*/ 38728 h 73077"/>
                      <a:gd name="connsiteX27" fmla="*/ 14847 w 140134"/>
                      <a:gd name="connsiteY27" fmla="*/ 33832 h 73077"/>
                      <a:gd name="connsiteX28" fmla="*/ 16531 w 140134"/>
                      <a:gd name="connsiteY28" fmla="*/ 33561 h 73077"/>
                      <a:gd name="connsiteX29" fmla="*/ 16806 w 140134"/>
                      <a:gd name="connsiteY29" fmla="*/ 35225 h 73077"/>
                      <a:gd name="connsiteX30" fmla="*/ 13624 w 140134"/>
                      <a:gd name="connsiteY30" fmla="*/ 39972 h 73077"/>
                      <a:gd name="connsiteX31" fmla="*/ 12595 w 140134"/>
                      <a:gd name="connsiteY31" fmla="*/ 40541 h 73077"/>
                      <a:gd name="connsiteX32" fmla="*/ 19412 w 140134"/>
                      <a:gd name="connsiteY32" fmla="*/ 31144 h 73077"/>
                      <a:gd name="connsiteX33" fmla="*/ 18641 w 140134"/>
                      <a:gd name="connsiteY33" fmla="*/ 30872 h 73077"/>
                      <a:gd name="connsiteX34" fmla="*/ 18490 w 140134"/>
                      <a:gd name="connsiteY34" fmla="*/ 29199 h 73077"/>
                      <a:gd name="connsiteX35" fmla="*/ 22452 w 140134"/>
                      <a:gd name="connsiteY35" fmla="*/ 24829 h 73077"/>
                      <a:gd name="connsiteX36" fmla="*/ 24154 w 140134"/>
                      <a:gd name="connsiteY36" fmla="*/ 24803 h 73077"/>
                      <a:gd name="connsiteX37" fmla="*/ 24181 w 140134"/>
                      <a:gd name="connsiteY37" fmla="*/ 26484 h 73077"/>
                      <a:gd name="connsiteX38" fmla="*/ 20334 w 140134"/>
                      <a:gd name="connsiteY38" fmla="*/ 30723 h 73077"/>
                      <a:gd name="connsiteX39" fmla="*/ 19412 w 140134"/>
                      <a:gd name="connsiteY39" fmla="*/ 31144 h 73077"/>
                      <a:gd name="connsiteX40" fmla="*/ 138923 w 140134"/>
                      <a:gd name="connsiteY40" fmla="*/ 25959 h 73077"/>
                      <a:gd name="connsiteX41" fmla="*/ 138072 w 140134"/>
                      <a:gd name="connsiteY41" fmla="*/ 25609 h 73077"/>
                      <a:gd name="connsiteX42" fmla="*/ 133862 w 140134"/>
                      <a:gd name="connsiteY42" fmla="*/ 21711 h 73077"/>
                      <a:gd name="connsiteX43" fmla="*/ 133747 w 140134"/>
                      <a:gd name="connsiteY43" fmla="*/ 20030 h 73077"/>
                      <a:gd name="connsiteX44" fmla="*/ 135448 w 140134"/>
                      <a:gd name="connsiteY44" fmla="*/ 19916 h 73077"/>
                      <a:gd name="connsiteX45" fmla="*/ 139783 w 140134"/>
                      <a:gd name="connsiteY45" fmla="*/ 23927 h 73077"/>
                      <a:gd name="connsiteX46" fmla="*/ 139774 w 140134"/>
                      <a:gd name="connsiteY46" fmla="*/ 25609 h 73077"/>
                      <a:gd name="connsiteX47" fmla="*/ 138923 w 140134"/>
                      <a:gd name="connsiteY47" fmla="*/ 25959 h 73077"/>
                      <a:gd name="connsiteX48" fmla="*/ 27531 w 140134"/>
                      <a:gd name="connsiteY48" fmla="*/ 22824 h 73077"/>
                      <a:gd name="connsiteX49" fmla="*/ 26636 w 140134"/>
                      <a:gd name="connsiteY49" fmla="*/ 22429 h 73077"/>
                      <a:gd name="connsiteX50" fmla="*/ 26733 w 140134"/>
                      <a:gd name="connsiteY50" fmla="*/ 20748 h 73077"/>
                      <a:gd name="connsiteX51" fmla="*/ 31298 w 140134"/>
                      <a:gd name="connsiteY51" fmla="*/ 16991 h 73077"/>
                      <a:gd name="connsiteX52" fmla="*/ 32991 w 140134"/>
                      <a:gd name="connsiteY52" fmla="*/ 17201 h 73077"/>
                      <a:gd name="connsiteX53" fmla="*/ 32779 w 140134"/>
                      <a:gd name="connsiteY53" fmla="*/ 18874 h 73077"/>
                      <a:gd name="connsiteX54" fmla="*/ 28347 w 140134"/>
                      <a:gd name="connsiteY54" fmla="*/ 22517 h 73077"/>
                      <a:gd name="connsiteX55" fmla="*/ 27531 w 140134"/>
                      <a:gd name="connsiteY55" fmla="*/ 22824 h 73077"/>
                      <a:gd name="connsiteX56" fmla="*/ 130095 w 140134"/>
                      <a:gd name="connsiteY56" fmla="*/ 18374 h 73077"/>
                      <a:gd name="connsiteX57" fmla="*/ 129377 w 140134"/>
                      <a:gd name="connsiteY57" fmla="*/ 18138 h 73077"/>
                      <a:gd name="connsiteX58" fmla="*/ 124643 w 140134"/>
                      <a:gd name="connsiteY58" fmla="*/ 14889 h 73077"/>
                      <a:gd name="connsiteX59" fmla="*/ 124280 w 140134"/>
                      <a:gd name="connsiteY59" fmla="*/ 13242 h 73077"/>
                      <a:gd name="connsiteX60" fmla="*/ 125946 w 140134"/>
                      <a:gd name="connsiteY60" fmla="*/ 12883 h 73077"/>
                      <a:gd name="connsiteX61" fmla="*/ 130830 w 140134"/>
                      <a:gd name="connsiteY61" fmla="*/ 16229 h 73077"/>
                      <a:gd name="connsiteX62" fmla="*/ 131070 w 140134"/>
                      <a:gd name="connsiteY62" fmla="*/ 17893 h 73077"/>
                      <a:gd name="connsiteX63" fmla="*/ 130095 w 140134"/>
                      <a:gd name="connsiteY63" fmla="*/ 18374 h 73077"/>
                      <a:gd name="connsiteX64" fmla="*/ 36785 w 140134"/>
                      <a:gd name="connsiteY64" fmla="*/ 15756 h 73077"/>
                      <a:gd name="connsiteX65" fmla="*/ 35783 w 140134"/>
                      <a:gd name="connsiteY65" fmla="*/ 15222 h 73077"/>
                      <a:gd name="connsiteX66" fmla="*/ 36120 w 140134"/>
                      <a:gd name="connsiteY66" fmla="*/ 13575 h 73077"/>
                      <a:gd name="connsiteX67" fmla="*/ 41181 w 140134"/>
                      <a:gd name="connsiteY67" fmla="*/ 10510 h 73077"/>
                      <a:gd name="connsiteX68" fmla="*/ 42821 w 140134"/>
                      <a:gd name="connsiteY68" fmla="*/ 10965 h 73077"/>
                      <a:gd name="connsiteX69" fmla="*/ 42360 w 140134"/>
                      <a:gd name="connsiteY69" fmla="*/ 12585 h 73077"/>
                      <a:gd name="connsiteX70" fmla="*/ 37441 w 140134"/>
                      <a:gd name="connsiteY70" fmla="*/ 15563 h 73077"/>
                      <a:gd name="connsiteX71" fmla="*/ 36785 w 140134"/>
                      <a:gd name="connsiteY71" fmla="*/ 15756 h 73077"/>
                      <a:gd name="connsiteX72" fmla="*/ 120247 w 140134"/>
                      <a:gd name="connsiteY72" fmla="*/ 12139 h 73077"/>
                      <a:gd name="connsiteX73" fmla="*/ 119671 w 140134"/>
                      <a:gd name="connsiteY73" fmla="*/ 11999 h 73077"/>
                      <a:gd name="connsiteX74" fmla="*/ 114503 w 140134"/>
                      <a:gd name="connsiteY74" fmla="*/ 9459 h 73077"/>
                      <a:gd name="connsiteX75" fmla="*/ 113900 w 140134"/>
                      <a:gd name="connsiteY75" fmla="*/ 7882 h 73077"/>
                      <a:gd name="connsiteX76" fmla="*/ 115496 w 140134"/>
                      <a:gd name="connsiteY76" fmla="*/ 7287 h 73077"/>
                      <a:gd name="connsiteX77" fmla="*/ 120814 w 140134"/>
                      <a:gd name="connsiteY77" fmla="*/ 9897 h 73077"/>
                      <a:gd name="connsiteX78" fmla="*/ 121302 w 140134"/>
                      <a:gd name="connsiteY78" fmla="*/ 11508 h 73077"/>
                      <a:gd name="connsiteX79" fmla="*/ 120247 w 140134"/>
                      <a:gd name="connsiteY79" fmla="*/ 12139 h 73077"/>
                      <a:gd name="connsiteX80" fmla="*/ 46969 w 140134"/>
                      <a:gd name="connsiteY80" fmla="*/ 10081 h 73077"/>
                      <a:gd name="connsiteX81" fmla="*/ 45879 w 140134"/>
                      <a:gd name="connsiteY81" fmla="*/ 9397 h 73077"/>
                      <a:gd name="connsiteX82" fmla="*/ 46455 w 140134"/>
                      <a:gd name="connsiteY82" fmla="*/ 7812 h 73077"/>
                      <a:gd name="connsiteX83" fmla="*/ 51907 w 140134"/>
                      <a:gd name="connsiteY83" fmla="*/ 5491 h 73077"/>
                      <a:gd name="connsiteX84" fmla="*/ 53467 w 140134"/>
                      <a:gd name="connsiteY84" fmla="*/ 6166 h 73077"/>
                      <a:gd name="connsiteX85" fmla="*/ 52784 w 140134"/>
                      <a:gd name="connsiteY85" fmla="*/ 7707 h 73077"/>
                      <a:gd name="connsiteX86" fmla="*/ 47484 w 140134"/>
                      <a:gd name="connsiteY86" fmla="*/ 9958 h 73077"/>
                      <a:gd name="connsiteX87" fmla="*/ 46969 w 140134"/>
                      <a:gd name="connsiteY87" fmla="*/ 10081 h 73077"/>
                      <a:gd name="connsiteX88" fmla="*/ 109593 w 140134"/>
                      <a:gd name="connsiteY88" fmla="*/ 7357 h 73077"/>
                      <a:gd name="connsiteX89" fmla="*/ 109176 w 140134"/>
                      <a:gd name="connsiteY89" fmla="*/ 7287 h 73077"/>
                      <a:gd name="connsiteX90" fmla="*/ 103698 w 140134"/>
                      <a:gd name="connsiteY90" fmla="*/ 5500 h 73077"/>
                      <a:gd name="connsiteX91" fmla="*/ 102874 w 140134"/>
                      <a:gd name="connsiteY91" fmla="*/ 4029 h 73077"/>
                      <a:gd name="connsiteX92" fmla="*/ 104363 w 140134"/>
                      <a:gd name="connsiteY92" fmla="*/ 3214 h 73077"/>
                      <a:gd name="connsiteX93" fmla="*/ 110000 w 140134"/>
                      <a:gd name="connsiteY93" fmla="*/ 5053 h 73077"/>
                      <a:gd name="connsiteX94" fmla="*/ 110709 w 140134"/>
                      <a:gd name="connsiteY94" fmla="*/ 6577 h 73077"/>
                      <a:gd name="connsiteX95" fmla="*/ 109593 w 140134"/>
                      <a:gd name="connsiteY95" fmla="*/ 7357 h 73077"/>
                      <a:gd name="connsiteX96" fmla="*/ 57872 w 140134"/>
                      <a:gd name="connsiteY96" fmla="*/ 5903 h 73077"/>
                      <a:gd name="connsiteX97" fmla="*/ 56720 w 140134"/>
                      <a:gd name="connsiteY97" fmla="*/ 5062 h 73077"/>
                      <a:gd name="connsiteX98" fmla="*/ 57517 w 140134"/>
                      <a:gd name="connsiteY98" fmla="*/ 3573 h 73077"/>
                      <a:gd name="connsiteX99" fmla="*/ 63252 w 140134"/>
                      <a:gd name="connsiteY99" fmla="*/ 2058 h 73077"/>
                      <a:gd name="connsiteX100" fmla="*/ 64697 w 140134"/>
                      <a:gd name="connsiteY100" fmla="*/ 2952 h 73077"/>
                      <a:gd name="connsiteX101" fmla="*/ 63793 w 140134"/>
                      <a:gd name="connsiteY101" fmla="*/ 4379 h 73077"/>
                      <a:gd name="connsiteX102" fmla="*/ 58227 w 140134"/>
                      <a:gd name="connsiteY102" fmla="*/ 5850 h 73077"/>
                      <a:gd name="connsiteX103" fmla="*/ 57872 w 140134"/>
                      <a:gd name="connsiteY103" fmla="*/ 5903 h 73077"/>
                      <a:gd name="connsiteX104" fmla="*/ 98362 w 140134"/>
                      <a:gd name="connsiteY104" fmla="*/ 4143 h 73077"/>
                      <a:gd name="connsiteX105" fmla="*/ 98114 w 140134"/>
                      <a:gd name="connsiteY105" fmla="*/ 4116 h 73077"/>
                      <a:gd name="connsiteX106" fmla="*/ 92432 w 140134"/>
                      <a:gd name="connsiteY106" fmla="*/ 3127 h 73077"/>
                      <a:gd name="connsiteX107" fmla="*/ 91404 w 140134"/>
                      <a:gd name="connsiteY107" fmla="*/ 1787 h 73077"/>
                      <a:gd name="connsiteX108" fmla="*/ 92760 w 140134"/>
                      <a:gd name="connsiteY108" fmla="*/ 771 h 73077"/>
                      <a:gd name="connsiteX109" fmla="*/ 98610 w 140134"/>
                      <a:gd name="connsiteY109" fmla="*/ 1787 h 73077"/>
                      <a:gd name="connsiteX110" fmla="*/ 99541 w 140134"/>
                      <a:gd name="connsiteY110" fmla="*/ 3197 h 73077"/>
                      <a:gd name="connsiteX111" fmla="*/ 98362 w 140134"/>
                      <a:gd name="connsiteY111" fmla="*/ 4143 h 73077"/>
                      <a:gd name="connsiteX112" fmla="*/ 69271 w 140134"/>
                      <a:gd name="connsiteY112" fmla="*/ 3319 h 73077"/>
                      <a:gd name="connsiteX113" fmla="*/ 68083 w 140134"/>
                      <a:gd name="connsiteY113" fmla="*/ 2312 h 73077"/>
                      <a:gd name="connsiteX114" fmla="*/ 69085 w 140134"/>
                      <a:gd name="connsiteY114" fmla="*/ 955 h 73077"/>
                      <a:gd name="connsiteX115" fmla="*/ 74979 w 140134"/>
                      <a:gd name="connsiteY115" fmla="*/ 271 h 73077"/>
                      <a:gd name="connsiteX116" fmla="*/ 76273 w 140134"/>
                      <a:gd name="connsiteY116" fmla="*/ 1358 h 73077"/>
                      <a:gd name="connsiteX117" fmla="*/ 75174 w 140134"/>
                      <a:gd name="connsiteY117" fmla="*/ 2636 h 73077"/>
                      <a:gd name="connsiteX118" fmla="*/ 69448 w 140134"/>
                      <a:gd name="connsiteY118" fmla="*/ 3302 h 73077"/>
                      <a:gd name="connsiteX119" fmla="*/ 69271 w 140134"/>
                      <a:gd name="connsiteY119" fmla="*/ 3319 h 73077"/>
                      <a:gd name="connsiteX120" fmla="*/ 86777 w 140134"/>
                      <a:gd name="connsiteY120" fmla="*/ 2549 h 73077"/>
                      <a:gd name="connsiteX121" fmla="*/ 86697 w 140134"/>
                      <a:gd name="connsiteY121" fmla="*/ 2549 h 73077"/>
                      <a:gd name="connsiteX122" fmla="*/ 81565 w 140134"/>
                      <a:gd name="connsiteY122" fmla="*/ 2382 h 73077"/>
                      <a:gd name="connsiteX123" fmla="*/ 80936 w 140134"/>
                      <a:gd name="connsiteY123" fmla="*/ 2382 h 73077"/>
                      <a:gd name="connsiteX124" fmla="*/ 80927 w 140134"/>
                      <a:gd name="connsiteY124" fmla="*/ 2382 h 73077"/>
                      <a:gd name="connsiteX125" fmla="*/ 79721 w 140134"/>
                      <a:gd name="connsiteY125" fmla="*/ 1200 h 73077"/>
                      <a:gd name="connsiteX126" fmla="*/ 80918 w 140134"/>
                      <a:gd name="connsiteY126" fmla="*/ 0 h 73077"/>
                      <a:gd name="connsiteX127" fmla="*/ 81556 w 140134"/>
                      <a:gd name="connsiteY127" fmla="*/ 0 h 73077"/>
                      <a:gd name="connsiteX128" fmla="*/ 86848 w 140134"/>
                      <a:gd name="connsiteY128" fmla="*/ 166 h 73077"/>
                      <a:gd name="connsiteX129" fmla="*/ 87974 w 140134"/>
                      <a:gd name="connsiteY129" fmla="*/ 1428 h 73077"/>
                      <a:gd name="connsiteX130" fmla="*/ 86777 w 140134"/>
                      <a:gd name="connsiteY130" fmla="*/ 2549 h 730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</a:cxnLst>
                    <a:rect l="l" t="t" r="r" b="b"/>
                    <a:pathLst>
                      <a:path w="140134" h="73077">
                        <a:moveTo>
                          <a:pt x="1205" y="73077"/>
                        </a:moveTo>
                        <a:cubicBezTo>
                          <a:pt x="1161" y="73077"/>
                          <a:pt x="1108" y="73077"/>
                          <a:pt x="1064" y="73069"/>
                        </a:cubicBezTo>
                        <a:cubicBezTo>
                          <a:pt x="399" y="72990"/>
                          <a:pt x="-71" y="72403"/>
                          <a:pt x="9" y="71746"/>
                        </a:cubicBezTo>
                        <a:cubicBezTo>
                          <a:pt x="239" y="69819"/>
                          <a:pt x="541" y="67866"/>
                          <a:pt x="913" y="65948"/>
                        </a:cubicBezTo>
                        <a:cubicBezTo>
                          <a:pt x="1037" y="65309"/>
                          <a:pt x="1675" y="64889"/>
                          <a:pt x="2322" y="65002"/>
                        </a:cubicBezTo>
                        <a:cubicBezTo>
                          <a:pt x="2978" y="65125"/>
                          <a:pt x="3404" y="65747"/>
                          <a:pt x="3280" y="66395"/>
                        </a:cubicBezTo>
                        <a:cubicBezTo>
                          <a:pt x="2916" y="68252"/>
                          <a:pt x="2624" y="70152"/>
                          <a:pt x="2402" y="72026"/>
                        </a:cubicBezTo>
                        <a:cubicBezTo>
                          <a:pt x="2331" y="72631"/>
                          <a:pt x="1808" y="73077"/>
                          <a:pt x="1205" y="73077"/>
                        </a:cubicBezTo>
                        <a:close/>
                        <a:moveTo>
                          <a:pt x="3404" y="61727"/>
                        </a:moveTo>
                        <a:cubicBezTo>
                          <a:pt x="3297" y="61727"/>
                          <a:pt x="3200" y="61718"/>
                          <a:pt x="3093" y="61683"/>
                        </a:cubicBezTo>
                        <a:cubicBezTo>
                          <a:pt x="2446" y="61517"/>
                          <a:pt x="2074" y="60860"/>
                          <a:pt x="2243" y="60229"/>
                        </a:cubicBezTo>
                        <a:cubicBezTo>
                          <a:pt x="2757" y="58346"/>
                          <a:pt x="3342" y="56463"/>
                          <a:pt x="3980" y="54624"/>
                        </a:cubicBezTo>
                        <a:cubicBezTo>
                          <a:pt x="4201" y="54002"/>
                          <a:pt x="4884" y="53669"/>
                          <a:pt x="5513" y="53888"/>
                        </a:cubicBezTo>
                        <a:cubicBezTo>
                          <a:pt x="6143" y="54107"/>
                          <a:pt x="6471" y="54782"/>
                          <a:pt x="6258" y="55404"/>
                        </a:cubicBezTo>
                        <a:cubicBezTo>
                          <a:pt x="5629" y="57190"/>
                          <a:pt x="5061" y="59021"/>
                          <a:pt x="4565" y="60851"/>
                        </a:cubicBezTo>
                        <a:cubicBezTo>
                          <a:pt x="4423" y="61377"/>
                          <a:pt x="3935" y="61727"/>
                          <a:pt x="3404" y="61727"/>
                        </a:cubicBezTo>
                        <a:close/>
                        <a:moveTo>
                          <a:pt x="7233" y="50806"/>
                        </a:moveTo>
                        <a:cubicBezTo>
                          <a:pt x="7073" y="50806"/>
                          <a:pt x="6914" y="50779"/>
                          <a:pt x="6763" y="50709"/>
                        </a:cubicBezTo>
                        <a:cubicBezTo>
                          <a:pt x="6151" y="50455"/>
                          <a:pt x="5868" y="49755"/>
                          <a:pt x="6134" y="49150"/>
                        </a:cubicBezTo>
                        <a:cubicBezTo>
                          <a:pt x="6914" y="47355"/>
                          <a:pt x="7765" y="45568"/>
                          <a:pt x="8669" y="43843"/>
                        </a:cubicBezTo>
                        <a:cubicBezTo>
                          <a:pt x="8970" y="43256"/>
                          <a:pt x="9697" y="43028"/>
                          <a:pt x="10291" y="43335"/>
                        </a:cubicBezTo>
                        <a:cubicBezTo>
                          <a:pt x="10885" y="43633"/>
                          <a:pt x="11115" y="44351"/>
                          <a:pt x="10805" y="44938"/>
                        </a:cubicBezTo>
                        <a:cubicBezTo>
                          <a:pt x="9927" y="46610"/>
                          <a:pt x="9103" y="48345"/>
                          <a:pt x="8350" y="50087"/>
                        </a:cubicBezTo>
                        <a:cubicBezTo>
                          <a:pt x="8146" y="50534"/>
                          <a:pt x="7703" y="50806"/>
                          <a:pt x="7233" y="50806"/>
                        </a:cubicBezTo>
                        <a:close/>
                        <a:moveTo>
                          <a:pt x="12595" y="40541"/>
                        </a:moveTo>
                        <a:cubicBezTo>
                          <a:pt x="12383" y="40541"/>
                          <a:pt x="12161" y="40489"/>
                          <a:pt x="11966" y="40366"/>
                        </a:cubicBezTo>
                        <a:cubicBezTo>
                          <a:pt x="11399" y="40024"/>
                          <a:pt x="11222" y="39289"/>
                          <a:pt x="11567" y="38728"/>
                        </a:cubicBezTo>
                        <a:cubicBezTo>
                          <a:pt x="12595" y="37064"/>
                          <a:pt x="13703" y="35418"/>
                          <a:pt x="14847" y="33832"/>
                        </a:cubicBezTo>
                        <a:cubicBezTo>
                          <a:pt x="15237" y="33298"/>
                          <a:pt x="15981" y="33176"/>
                          <a:pt x="16531" y="33561"/>
                        </a:cubicBezTo>
                        <a:cubicBezTo>
                          <a:pt x="17072" y="33946"/>
                          <a:pt x="17196" y="34691"/>
                          <a:pt x="16806" y="35225"/>
                        </a:cubicBezTo>
                        <a:cubicBezTo>
                          <a:pt x="15689" y="36758"/>
                          <a:pt x="14625" y="38352"/>
                          <a:pt x="13624" y="39972"/>
                        </a:cubicBezTo>
                        <a:cubicBezTo>
                          <a:pt x="13393" y="40340"/>
                          <a:pt x="13003" y="40541"/>
                          <a:pt x="12595" y="40541"/>
                        </a:cubicBezTo>
                        <a:close/>
                        <a:moveTo>
                          <a:pt x="19412" y="31144"/>
                        </a:moveTo>
                        <a:cubicBezTo>
                          <a:pt x="19137" y="31144"/>
                          <a:pt x="18871" y="31056"/>
                          <a:pt x="18641" y="30872"/>
                        </a:cubicBezTo>
                        <a:cubicBezTo>
                          <a:pt x="18127" y="30452"/>
                          <a:pt x="18064" y="29699"/>
                          <a:pt x="18490" y="29199"/>
                        </a:cubicBezTo>
                        <a:cubicBezTo>
                          <a:pt x="19749" y="27702"/>
                          <a:pt x="21087" y="26230"/>
                          <a:pt x="22452" y="24829"/>
                        </a:cubicBezTo>
                        <a:cubicBezTo>
                          <a:pt x="22913" y="24356"/>
                          <a:pt x="23675" y="24347"/>
                          <a:pt x="24154" y="24803"/>
                        </a:cubicBezTo>
                        <a:cubicBezTo>
                          <a:pt x="24633" y="25258"/>
                          <a:pt x="24650" y="26011"/>
                          <a:pt x="24181" y="26484"/>
                        </a:cubicBezTo>
                        <a:cubicBezTo>
                          <a:pt x="22851" y="27851"/>
                          <a:pt x="21557" y="29278"/>
                          <a:pt x="20334" y="30723"/>
                        </a:cubicBezTo>
                        <a:cubicBezTo>
                          <a:pt x="20094" y="30995"/>
                          <a:pt x="19758" y="31144"/>
                          <a:pt x="19412" y="31144"/>
                        </a:cubicBezTo>
                        <a:close/>
                        <a:moveTo>
                          <a:pt x="138923" y="25959"/>
                        </a:moveTo>
                        <a:cubicBezTo>
                          <a:pt x="138613" y="25959"/>
                          <a:pt x="138303" y="25845"/>
                          <a:pt x="138072" y="25609"/>
                        </a:cubicBezTo>
                        <a:cubicBezTo>
                          <a:pt x="136725" y="24269"/>
                          <a:pt x="135307" y="22955"/>
                          <a:pt x="133862" y="21711"/>
                        </a:cubicBezTo>
                        <a:cubicBezTo>
                          <a:pt x="133357" y="21282"/>
                          <a:pt x="133303" y="20529"/>
                          <a:pt x="133747" y="20030"/>
                        </a:cubicBezTo>
                        <a:cubicBezTo>
                          <a:pt x="134181" y="19531"/>
                          <a:pt x="134943" y="19478"/>
                          <a:pt x="135448" y="19916"/>
                        </a:cubicBezTo>
                        <a:cubicBezTo>
                          <a:pt x="136938" y="21195"/>
                          <a:pt x="138391" y="22543"/>
                          <a:pt x="139783" y="23927"/>
                        </a:cubicBezTo>
                        <a:cubicBezTo>
                          <a:pt x="140253" y="24391"/>
                          <a:pt x="140253" y="25144"/>
                          <a:pt x="139774" y="25609"/>
                        </a:cubicBezTo>
                        <a:cubicBezTo>
                          <a:pt x="139535" y="25845"/>
                          <a:pt x="139233" y="25959"/>
                          <a:pt x="138923" y="25959"/>
                        </a:cubicBezTo>
                        <a:close/>
                        <a:moveTo>
                          <a:pt x="27531" y="22824"/>
                        </a:moveTo>
                        <a:cubicBezTo>
                          <a:pt x="27203" y="22824"/>
                          <a:pt x="26875" y="22692"/>
                          <a:pt x="26636" y="22429"/>
                        </a:cubicBezTo>
                        <a:cubicBezTo>
                          <a:pt x="26193" y="21939"/>
                          <a:pt x="26237" y="21186"/>
                          <a:pt x="26733" y="20748"/>
                        </a:cubicBezTo>
                        <a:cubicBezTo>
                          <a:pt x="28205" y="19452"/>
                          <a:pt x="29738" y="18182"/>
                          <a:pt x="31298" y="16991"/>
                        </a:cubicBezTo>
                        <a:cubicBezTo>
                          <a:pt x="31821" y="16588"/>
                          <a:pt x="32583" y="16684"/>
                          <a:pt x="32991" y="17201"/>
                        </a:cubicBezTo>
                        <a:cubicBezTo>
                          <a:pt x="33399" y="17718"/>
                          <a:pt x="33301" y="18471"/>
                          <a:pt x="32779" y="18874"/>
                        </a:cubicBezTo>
                        <a:cubicBezTo>
                          <a:pt x="31263" y="20030"/>
                          <a:pt x="29774" y="21256"/>
                          <a:pt x="28347" y="22517"/>
                        </a:cubicBezTo>
                        <a:cubicBezTo>
                          <a:pt x="28107" y="22727"/>
                          <a:pt x="27815" y="22824"/>
                          <a:pt x="27531" y="22824"/>
                        </a:cubicBezTo>
                        <a:close/>
                        <a:moveTo>
                          <a:pt x="130095" y="18374"/>
                        </a:moveTo>
                        <a:cubicBezTo>
                          <a:pt x="129846" y="18374"/>
                          <a:pt x="129589" y="18296"/>
                          <a:pt x="129377" y="18138"/>
                        </a:cubicBezTo>
                        <a:cubicBezTo>
                          <a:pt x="127843" y="17008"/>
                          <a:pt x="126257" y="15913"/>
                          <a:pt x="124643" y="14889"/>
                        </a:cubicBezTo>
                        <a:cubicBezTo>
                          <a:pt x="124085" y="14538"/>
                          <a:pt x="123917" y="13794"/>
                          <a:pt x="124280" y="13242"/>
                        </a:cubicBezTo>
                        <a:cubicBezTo>
                          <a:pt x="124635" y="12690"/>
                          <a:pt x="125388" y="12524"/>
                          <a:pt x="125946" y="12883"/>
                        </a:cubicBezTo>
                        <a:cubicBezTo>
                          <a:pt x="127604" y="13934"/>
                          <a:pt x="129253" y="15064"/>
                          <a:pt x="130830" y="16229"/>
                        </a:cubicBezTo>
                        <a:cubicBezTo>
                          <a:pt x="131362" y="16623"/>
                          <a:pt x="131469" y="17367"/>
                          <a:pt x="131070" y="17893"/>
                        </a:cubicBezTo>
                        <a:cubicBezTo>
                          <a:pt x="130822" y="18208"/>
                          <a:pt x="130467" y="18374"/>
                          <a:pt x="130095" y="18374"/>
                        </a:cubicBezTo>
                        <a:close/>
                        <a:moveTo>
                          <a:pt x="36785" y="15756"/>
                        </a:moveTo>
                        <a:cubicBezTo>
                          <a:pt x="36395" y="15756"/>
                          <a:pt x="36014" y="15572"/>
                          <a:pt x="35783" y="15222"/>
                        </a:cubicBezTo>
                        <a:cubicBezTo>
                          <a:pt x="35420" y="14679"/>
                          <a:pt x="35571" y="13934"/>
                          <a:pt x="36120" y="13575"/>
                        </a:cubicBezTo>
                        <a:cubicBezTo>
                          <a:pt x="37760" y="12498"/>
                          <a:pt x="39462" y="11464"/>
                          <a:pt x="41181" y="10510"/>
                        </a:cubicBezTo>
                        <a:cubicBezTo>
                          <a:pt x="41758" y="10186"/>
                          <a:pt x="42493" y="10387"/>
                          <a:pt x="42821" y="10965"/>
                        </a:cubicBezTo>
                        <a:cubicBezTo>
                          <a:pt x="43149" y="11534"/>
                          <a:pt x="42945" y="12261"/>
                          <a:pt x="42360" y="12585"/>
                        </a:cubicBezTo>
                        <a:cubicBezTo>
                          <a:pt x="40694" y="13514"/>
                          <a:pt x="39036" y="14521"/>
                          <a:pt x="37441" y="15563"/>
                        </a:cubicBezTo>
                        <a:cubicBezTo>
                          <a:pt x="37246" y="15695"/>
                          <a:pt x="37015" y="15756"/>
                          <a:pt x="36785" y="15756"/>
                        </a:cubicBezTo>
                        <a:close/>
                        <a:moveTo>
                          <a:pt x="120247" y="12139"/>
                        </a:moveTo>
                        <a:cubicBezTo>
                          <a:pt x="120052" y="12139"/>
                          <a:pt x="119857" y="12095"/>
                          <a:pt x="119671" y="11999"/>
                        </a:cubicBezTo>
                        <a:cubicBezTo>
                          <a:pt x="117987" y="11097"/>
                          <a:pt x="116249" y="10238"/>
                          <a:pt x="114503" y="9459"/>
                        </a:cubicBezTo>
                        <a:cubicBezTo>
                          <a:pt x="113900" y="9187"/>
                          <a:pt x="113626" y="8478"/>
                          <a:pt x="113900" y="7882"/>
                        </a:cubicBezTo>
                        <a:cubicBezTo>
                          <a:pt x="114175" y="7287"/>
                          <a:pt x="114884" y="7015"/>
                          <a:pt x="115496" y="7287"/>
                        </a:cubicBezTo>
                        <a:cubicBezTo>
                          <a:pt x="117295" y="8093"/>
                          <a:pt x="119086" y="8968"/>
                          <a:pt x="120814" y="9897"/>
                        </a:cubicBezTo>
                        <a:cubicBezTo>
                          <a:pt x="121399" y="10212"/>
                          <a:pt x="121612" y="10930"/>
                          <a:pt x="121302" y="11508"/>
                        </a:cubicBezTo>
                        <a:cubicBezTo>
                          <a:pt x="121089" y="11911"/>
                          <a:pt x="120681" y="12139"/>
                          <a:pt x="120247" y="12139"/>
                        </a:cubicBezTo>
                        <a:close/>
                        <a:moveTo>
                          <a:pt x="46969" y="10081"/>
                        </a:moveTo>
                        <a:cubicBezTo>
                          <a:pt x="46517" y="10081"/>
                          <a:pt x="46083" y="9827"/>
                          <a:pt x="45879" y="9397"/>
                        </a:cubicBezTo>
                        <a:cubicBezTo>
                          <a:pt x="45596" y="8802"/>
                          <a:pt x="45853" y="8093"/>
                          <a:pt x="46455" y="7812"/>
                        </a:cubicBezTo>
                        <a:cubicBezTo>
                          <a:pt x="48228" y="6980"/>
                          <a:pt x="50063" y="6201"/>
                          <a:pt x="51907" y="5491"/>
                        </a:cubicBezTo>
                        <a:cubicBezTo>
                          <a:pt x="52518" y="5255"/>
                          <a:pt x="53227" y="5561"/>
                          <a:pt x="53467" y="6166"/>
                        </a:cubicBezTo>
                        <a:cubicBezTo>
                          <a:pt x="53706" y="6779"/>
                          <a:pt x="53396" y="7471"/>
                          <a:pt x="52784" y="7707"/>
                        </a:cubicBezTo>
                        <a:cubicBezTo>
                          <a:pt x="50994" y="8390"/>
                          <a:pt x="49212" y="9152"/>
                          <a:pt x="47484" y="9958"/>
                        </a:cubicBezTo>
                        <a:cubicBezTo>
                          <a:pt x="47324" y="10046"/>
                          <a:pt x="47147" y="10081"/>
                          <a:pt x="46969" y="10081"/>
                        </a:cubicBezTo>
                        <a:close/>
                        <a:moveTo>
                          <a:pt x="109593" y="7357"/>
                        </a:moveTo>
                        <a:cubicBezTo>
                          <a:pt x="109451" y="7357"/>
                          <a:pt x="109309" y="7331"/>
                          <a:pt x="109176" y="7287"/>
                        </a:cubicBezTo>
                        <a:cubicBezTo>
                          <a:pt x="107377" y="6630"/>
                          <a:pt x="105533" y="6026"/>
                          <a:pt x="103698" y="5500"/>
                        </a:cubicBezTo>
                        <a:cubicBezTo>
                          <a:pt x="103060" y="5316"/>
                          <a:pt x="102697" y="4659"/>
                          <a:pt x="102874" y="4029"/>
                        </a:cubicBezTo>
                        <a:cubicBezTo>
                          <a:pt x="103060" y="3398"/>
                          <a:pt x="103725" y="3030"/>
                          <a:pt x="104363" y="3214"/>
                        </a:cubicBezTo>
                        <a:cubicBezTo>
                          <a:pt x="106251" y="3757"/>
                          <a:pt x="108148" y="4370"/>
                          <a:pt x="110000" y="5053"/>
                        </a:cubicBezTo>
                        <a:cubicBezTo>
                          <a:pt x="110621" y="5281"/>
                          <a:pt x="110940" y="5964"/>
                          <a:pt x="110709" y="6577"/>
                        </a:cubicBezTo>
                        <a:cubicBezTo>
                          <a:pt x="110550" y="7059"/>
                          <a:pt x="110089" y="7357"/>
                          <a:pt x="109593" y="7357"/>
                        </a:cubicBezTo>
                        <a:close/>
                        <a:moveTo>
                          <a:pt x="57872" y="5903"/>
                        </a:moveTo>
                        <a:cubicBezTo>
                          <a:pt x="57358" y="5903"/>
                          <a:pt x="56879" y="5570"/>
                          <a:pt x="56720" y="5062"/>
                        </a:cubicBezTo>
                        <a:cubicBezTo>
                          <a:pt x="56525" y="4432"/>
                          <a:pt x="56879" y="3766"/>
                          <a:pt x="57517" y="3573"/>
                        </a:cubicBezTo>
                        <a:cubicBezTo>
                          <a:pt x="59405" y="3004"/>
                          <a:pt x="61338" y="2487"/>
                          <a:pt x="63252" y="2058"/>
                        </a:cubicBezTo>
                        <a:cubicBezTo>
                          <a:pt x="63908" y="1909"/>
                          <a:pt x="64547" y="2312"/>
                          <a:pt x="64697" y="2952"/>
                        </a:cubicBezTo>
                        <a:cubicBezTo>
                          <a:pt x="64848" y="3591"/>
                          <a:pt x="64440" y="4230"/>
                          <a:pt x="63793" y="4379"/>
                        </a:cubicBezTo>
                        <a:cubicBezTo>
                          <a:pt x="61932" y="4799"/>
                          <a:pt x="60061" y="5299"/>
                          <a:pt x="58227" y="5850"/>
                        </a:cubicBezTo>
                        <a:cubicBezTo>
                          <a:pt x="58111" y="5885"/>
                          <a:pt x="57996" y="5903"/>
                          <a:pt x="57872" y="5903"/>
                        </a:cubicBezTo>
                        <a:close/>
                        <a:moveTo>
                          <a:pt x="98362" y="4143"/>
                        </a:moveTo>
                        <a:cubicBezTo>
                          <a:pt x="98282" y="4143"/>
                          <a:pt x="98194" y="4134"/>
                          <a:pt x="98114" y="4116"/>
                        </a:cubicBezTo>
                        <a:cubicBezTo>
                          <a:pt x="96244" y="3722"/>
                          <a:pt x="94329" y="3389"/>
                          <a:pt x="92432" y="3127"/>
                        </a:cubicBezTo>
                        <a:cubicBezTo>
                          <a:pt x="91776" y="3039"/>
                          <a:pt x="91315" y="2435"/>
                          <a:pt x="91404" y="1787"/>
                        </a:cubicBezTo>
                        <a:cubicBezTo>
                          <a:pt x="91493" y="1139"/>
                          <a:pt x="92104" y="674"/>
                          <a:pt x="92760" y="771"/>
                        </a:cubicBezTo>
                        <a:cubicBezTo>
                          <a:pt x="94710" y="1042"/>
                          <a:pt x="96678" y="1384"/>
                          <a:pt x="98610" y="1787"/>
                        </a:cubicBezTo>
                        <a:cubicBezTo>
                          <a:pt x="99257" y="1927"/>
                          <a:pt x="99674" y="2557"/>
                          <a:pt x="99541" y="3197"/>
                        </a:cubicBezTo>
                        <a:cubicBezTo>
                          <a:pt x="99417" y="3757"/>
                          <a:pt x="98921" y="4143"/>
                          <a:pt x="98362" y="4143"/>
                        </a:cubicBezTo>
                        <a:close/>
                        <a:moveTo>
                          <a:pt x="69271" y="3319"/>
                        </a:moveTo>
                        <a:cubicBezTo>
                          <a:pt x="68686" y="3319"/>
                          <a:pt x="68172" y="2899"/>
                          <a:pt x="68083" y="2312"/>
                        </a:cubicBezTo>
                        <a:cubicBezTo>
                          <a:pt x="67986" y="1664"/>
                          <a:pt x="68429" y="1051"/>
                          <a:pt x="69085" y="955"/>
                        </a:cubicBezTo>
                        <a:cubicBezTo>
                          <a:pt x="71035" y="657"/>
                          <a:pt x="73020" y="429"/>
                          <a:pt x="74979" y="271"/>
                        </a:cubicBezTo>
                        <a:cubicBezTo>
                          <a:pt x="75644" y="219"/>
                          <a:pt x="76220" y="709"/>
                          <a:pt x="76273" y="1358"/>
                        </a:cubicBezTo>
                        <a:cubicBezTo>
                          <a:pt x="76327" y="2014"/>
                          <a:pt x="75830" y="2584"/>
                          <a:pt x="75174" y="2636"/>
                        </a:cubicBezTo>
                        <a:cubicBezTo>
                          <a:pt x="73269" y="2785"/>
                          <a:pt x="71345" y="3013"/>
                          <a:pt x="69448" y="3302"/>
                        </a:cubicBezTo>
                        <a:cubicBezTo>
                          <a:pt x="69395" y="3311"/>
                          <a:pt x="69333" y="3319"/>
                          <a:pt x="69271" y="3319"/>
                        </a:cubicBezTo>
                        <a:close/>
                        <a:moveTo>
                          <a:pt x="86777" y="2549"/>
                        </a:moveTo>
                        <a:cubicBezTo>
                          <a:pt x="86750" y="2549"/>
                          <a:pt x="86724" y="2549"/>
                          <a:pt x="86697" y="2549"/>
                        </a:cubicBezTo>
                        <a:cubicBezTo>
                          <a:pt x="84987" y="2444"/>
                          <a:pt x="83267" y="2382"/>
                          <a:pt x="81565" y="2382"/>
                        </a:cubicBezTo>
                        <a:lnTo>
                          <a:pt x="80936" y="2382"/>
                        </a:lnTo>
                        <a:cubicBezTo>
                          <a:pt x="80936" y="2382"/>
                          <a:pt x="80936" y="2382"/>
                          <a:pt x="80927" y="2382"/>
                        </a:cubicBezTo>
                        <a:cubicBezTo>
                          <a:pt x="80262" y="2382"/>
                          <a:pt x="79730" y="1857"/>
                          <a:pt x="79721" y="1200"/>
                        </a:cubicBezTo>
                        <a:cubicBezTo>
                          <a:pt x="79721" y="543"/>
                          <a:pt x="80253" y="9"/>
                          <a:pt x="80918" y="0"/>
                        </a:cubicBezTo>
                        <a:lnTo>
                          <a:pt x="81556" y="0"/>
                        </a:lnTo>
                        <a:cubicBezTo>
                          <a:pt x="83311" y="0"/>
                          <a:pt x="85093" y="61"/>
                          <a:pt x="86848" y="166"/>
                        </a:cubicBezTo>
                        <a:cubicBezTo>
                          <a:pt x="87513" y="210"/>
                          <a:pt x="88018" y="779"/>
                          <a:pt x="87974" y="1428"/>
                        </a:cubicBezTo>
                        <a:cubicBezTo>
                          <a:pt x="87938" y="2067"/>
                          <a:pt x="87406" y="2549"/>
                          <a:pt x="86777" y="2549"/>
                        </a:cubicBezTo>
                        <a:close/>
                      </a:path>
                    </a:pathLst>
                  </a:custGeom>
                  <a:solidFill>
                    <a:srgbClr val="786E64"/>
                  </a:solidFill>
                  <a:ln w="88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128" name="Forme libre : forme 127">
                    <a:extLst>
                      <a:ext uri="{FF2B5EF4-FFF2-40B4-BE49-F238E27FC236}">
                        <a16:creationId xmlns:a16="http://schemas.microsoft.com/office/drawing/2014/main" id="{CC0EBFDF-C7C4-0FEB-C189-421D8B9D48DA}"/>
                      </a:ext>
                    </a:extLst>
                  </p:cNvPr>
                  <p:cNvSpPr/>
                  <p:nvPr/>
                </p:nvSpPr>
                <p:spPr>
                  <a:xfrm>
                    <a:off x="1365075" y="2779307"/>
                    <a:ext cx="4328" cy="4668"/>
                  </a:xfrm>
                  <a:custGeom>
                    <a:avLst/>
                    <a:gdLst>
                      <a:gd name="connsiteX0" fmla="*/ 3117 w 4328"/>
                      <a:gd name="connsiteY0" fmla="*/ 4668 h 4668"/>
                      <a:gd name="connsiteX1" fmla="*/ 2178 w 4328"/>
                      <a:gd name="connsiteY1" fmla="*/ 4221 h 4668"/>
                      <a:gd name="connsiteX2" fmla="*/ 290 w 4328"/>
                      <a:gd name="connsiteY2" fmla="*/ 1962 h 4668"/>
                      <a:gd name="connsiteX3" fmla="*/ 423 w 4328"/>
                      <a:gd name="connsiteY3" fmla="*/ 289 h 4668"/>
                      <a:gd name="connsiteX4" fmla="*/ 2124 w 4328"/>
                      <a:gd name="connsiteY4" fmla="*/ 420 h 4668"/>
                      <a:gd name="connsiteX5" fmla="*/ 4066 w 4328"/>
                      <a:gd name="connsiteY5" fmla="*/ 2750 h 4668"/>
                      <a:gd name="connsiteX6" fmla="*/ 3871 w 4328"/>
                      <a:gd name="connsiteY6" fmla="*/ 4423 h 4668"/>
                      <a:gd name="connsiteX7" fmla="*/ 3117 w 4328"/>
                      <a:gd name="connsiteY7" fmla="*/ 4668 h 4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28" h="4668">
                        <a:moveTo>
                          <a:pt x="3117" y="4668"/>
                        </a:moveTo>
                        <a:cubicBezTo>
                          <a:pt x="2763" y="4668"/>
                          <a:pt x="2408" y="4511"/>
                          <a:pt x="2178" y="4221"/>
                        </a:cubicBezTo>
                        <a:cubicBezTo>
                          <a:pt x="1566" y="3460"/>
                          <a:pt x="937" y="2706"/>
                          <a:pt x="290" y="1962"/>
                        </a:cubicBezTo>
                        <a:cubicBezTo>
                          <a:pt x="-145" y="1463"/>
                          <a:pt x="-83" y="709"/>
                          <a:pt x="423" y="289"/>
                        </a:cubicBezTo>
                        <a:cubicBezTo>
                          <a:pt x="928" y="-140"/>
                          <a:pt x="1690" y="-87"/>
                          <a:pt x="2124" y="420"/>
                        </a:cubicBezTo>
                        <a:cubicBezTo>
                          <a:pt x="2789" y="1182"/>
                          <a:pt x="3436" y="1962"/>
                          <a:pt x="4066" y="2750"/>
                        </a:cubicBezTo>
                        <a:cubicBezTo>
                          <a:pt x="4482" y="3267"/>
                          <a:pt x="4394" y="4011"/>
                          <a:pt x="3871" y="4423"/>
                        </a:cubicBezTo>
                        <a:cubicBezTo>
                          <a:pt x="3640" y="4581"/>
                          <a:pt x="3383" y="4668"/>
                          <a:pt x="3117" y="4668"/>
                        </a:cubicBezTo>
                        <a:close/>
                      </a:path>
                    </a:pathLst>
                  </a:custGeom>
                  <a:solidFill>
                    <a:srgbClr val="786E64"/>
                  </a:solidFill>
                  <a:ln w="88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29" name="Graphique 22">
                  <a:extLst>
                    <a:ext uri="{FF2B5EF4-FFF2-40B4-BE49-F238E27FC236}">
                      <a16:creationId xmlns:a16="http://schemas.microsoft.com/office/drawing/2014/main" id="{8F237911-0E57-2448-4A2F-939A098C966C}"/>
                    </a:ext>
                  </a:extLst>
                </p:cNvPr>
                <p:cNvGrpSpPr/>
                <p:nvPr/>
              </p:nvGrpSpPr>
              <p:grpSpPr>
                <a:xfrm>
                  <a:off x="1238145" y="2838630"/>
                  <a:ext cx="148533" cy="91535"/>
                  <a:chOff x="1238145" y="2838630"/>
                  <a:chExt cx="148533" cy="91535"/>
                </a:xfrm>
                <a:solidFill>
                  <a:srgbClr val="786E64"/>
                </a:solidFill>
              </p:grpSpPr>
              <p:sp>
                <p:nvSpPr>
                  <p:cNvPr id="130" name="Forme libre : forme 129">
                    <a:extLst>
                      <a:ext uri="{FF2B5EF4-FFF2-40B4-BE49-F238E27FC236}">
                        <a16:creationId xmlns:a16="http://schemas.microsoft.com/office/drawing/2014/main" id="{D23FA02D-B77F-0AA8-22AD-E7A487E98D18}"/>
                      </a:ext>
                    </a:extLst>
                  </p:cNvPr>
                  <p:cNvSpPr/>
                  <p:nvPr/>
                </p:nvSpPr>
                <p:spPr>
                  <a:xfrm>
                    <a:off x="1383933" y="2838630"/>
                    <a:ext cx="2746" cy="5328"/>
                  </a:xfrm>
                  <a:custGeom>
                    <a:avLst/>
                    <a:gdLst>
                      <a:gd name="connsiteX0" fmla="*/ 1207 w 2746"/>
                      <a:gd name="connsiteY0" fmla="*/ 5329 h 5328"/>
                      <a:gd name="connsiteX1" fmla="*/ 1048 w 2746"/>
                      <a:gd name="connsiteY1" fmla="*/ 5320 h 5328"/>
                      <a:gd name="connsiteX2" fmla="*/ 11 w 2746"/>
                      <a:gd name="connsiteY2" fmla="*/ 3989 h 5328"/>
                      <a:gd name="connsiteX3" fmla="*/ 339 w 2746"/>
                      <a:gd name="connsiteY3" fmla="*/ 1081 h 5328"/>
                      <a:gd name="connsiteX4" fmla="*/ 1651 w 2746"/>
                      <a:gd name="connsiteY4" fmla="*/ 4 h 5328"/>
                      <a:gd name="connsiteX5" fmla="*/ 2741 w 2746"/>
                      <a:gd name="connsiteY5" fmla="*/ 1300 h 5328"/>
                      <a:gd name="connsiteX6" fmla="*/ 2404 w 2746"/>
                      <a:gd name="connsiteY6" fmla="*/ 4304 h 5328"/>
                      <a:gd name="connsiteX7" fmla="*/ 1207 w 2746"/>
                      <a:gd name="connsiteY7" fmla="*/ 5329 h 5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46" h="5328">
                        <a:moveTo>
                          <a:pt x="1207" y="5329"/>
                        </a:moveTo>
                        <a:cubicBezTo>
                          <a:pt x="1154" y="5329"/>
                          <a:pt x="1101" y="5329"/>
                          <a:pt x="1048" y="5320"/>
                        </a:cubicBezTo>
                        <a:cubicBezTo>
                          <a:pt x="392" y="5233"/>
                          <a:pt x="-78" y="4637"/>
                          <a:pt x="11" y="3989"/>
                        </a:cubicBezTo>
                        <a:cubicBezTo>
                          <a:pt x="135" y="3017"/>
                          <a:pt x="250" y="2045"/>
                          <a:pt x="339" y="1081"/>
                        </a:cubicBezTo>
                        <a:cubicBezTo>
                          <a:pt x="401" y="424"/>
                          <a:pt x="977" y="-49"/>
                          <a:pt x="1651" y="4"/>
                        </a:cubicBezTo>
                        <a:cubicBezTo>
                          <a:pt x="2315" y="65"/>
                          <a:pt x="2803" y="643"/>
                          <a:pt x="2741" y="1300"/>
                        </a:cubicBezTo>
                        <a:cubicBezTo>
                          <a:pt x="2652" y="2299"/>
                          <a:pt x="2537" y="3297"/>
                          <a:pt x="2404" y="4304"/>
                        </a:cubicBezTo>
                        <a:cubicBezTo>
                          <a:pt x="2315" y="4891"/>
                          <a:pt x="1801" y="5329"/>
                          <a:pt x="1207" y="5329"/>
                        </a:cubicBezTo>
                        <a:close/>
                      </a:path>
                    </a:pathLst>
                  </a:custGeom>
                  <a:solidFill>
                    <a:srgbClr val="786E64"/>
                  </a:solidFill>
                  <a:ln w="88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131" name="Forme libre : forme 130">
                    <a:extLst>
                      <a:ext uri="{FF2B5EF4-FFF2-40B4-BE49-F238E27FC236}">
                        <a16:creationId xmlns:a16="http://schemas.microsoft.com/office/drawing/2014/main" id="{889CF241-AE38-8F3B-EBC2-AE21620098EE}"/>
                      </a:ext>
                    </a:extLst>
                  </p:cNvPr>
                  <p:cNvSpPr/>
                  <p:nvPr/>
                </p:nvSpPr>
                <p:spPr>
                  <a:xfrm>
                    <a:off x="1243935" y="2847560"/>
                    <a:ext cx="141382" cy="66112"/>
                  </a:xfrm>
                  <a:custGeom>
                    <a:avLst/>
                    <a:gdLst>
                      <a:gd name="connsiteX0" fmla="*/ 60969 w 141382"/>
                      <a:gd name="connsiteY0" fmla="*/ 66113 h 66112"/>
                      <a:gd name="connsiteX1" fmla="*/ 54960 w 141382"/>
                      <a:gd name="connsiteY1" fmla="*/ 65894 h 66112"/>
                      <a:gd name="connsiteX2" fmla="*/ 53852 w 141382"/>
                      <a:gd name="connsiteY2" fmla="*/ 64624 h 66112"/>
                      <a:gd name="connsiteX3" fmla="*/ 55137 w 141382"/>
                      <a:gd name="connsiteY3" fmla="*/ 63520 h 66112"/>
                      <a:gd name="connsiteX4" fmla="*/ 60952 w 141382"/>
                      <a:gd name="connsiteY4" fmla="*/ 63731 h 66112"/>
                      <a:gd name="connsiteX5" fmla="*/ 61173 w 141382"/>
                      <a:gd name="connsiteY5" fmla="*/ 63731 h 66112"/>
                      <a:gd name="connsiteX6" fmla="*/ 62379 w 141382"/>
                      <a:gd name="connsiteY6" fmla="*/ 64922 h 66112"/>
                      <a:gd name="connsiteX7" fmla="*/ 61173 w 141382"/>
                      <a:gd name="connsiteY7" fmla="*/ 66113 h 66112"/>
                      <a:gd name="connsiteX8" fmla="*/ 60969 w 141382"/>
                      <a:gd name="connsiteY8" fmla="*/ 66113 h 66112"/>
                      <a:gd name="connsiteX9" fmla="*/ 60969 w 141382"/>
                      <a:gd name="connsiteY9" fmla="*/ 66113 h 66112"/>
                      <a:gd name="connsiteX10" fmla="*/ 67298 w 141382"/>
                      <a:gd name="connsiteY10" fmla="*/ 65868 h 66112"/>
                      <a:gd name="connsiteX11" fmla="*/ 66102 w 141382"/>
                      <a:gd name="connsiteY11" fmla="*/ 64773 h 66112"/>
                      <a:gd name="connsiteX12" fmla="*/ 67210 w 141382"/>
                      <a:gd name="connsiteY12" fmla="*/ 63494 h 66112"/>
                      <a:gd name="connsiteX13" fmla="*/ 73201 w 141382"/>
                      <a:gd name="connsiteY13" fmla="*/ 62802 h 66112"/>
                      <a:gd name="connsiteX14" fmla="*/ 74575 w 141382"/>
                      <a:gd name="connsiteY14" fmla="*/ 63792 h 66112"/>
                      <a:gd name="connsiteX15" fmla="*/ 73574 w 141382"/>
                      <a:gd name="connsiteY15" fmla="*/ 65149 h 66112"/>
                      <a:gd name="connsiteX16" fmla="*/ 67396 w 141382"/>
                      <a:gd name="connsiteY16" fmla="*/ 65868 h 66112"/>
                      <a:gd name="connsiteX17" fmla="*/ 67298 w 141382"/>
                      <a:gd name="connsiteY17" fmla="*/ 65868 h 66112"/>
                      <a:gd name="connsiteX18" fmla="*/ 48959 w 141382"/>
                      <a:gd name="connsiteY18" fmla="*/ 65228 h 66112"/>
                      <a:gd name="connsiteX19" fmla="*/ 48773 w 141382"/>
                      <a:gd name="connsiteY19" fmla="*/ 65220 h 66112"/>
                      <a:gd name="connsiteX20" fmla="*/ 42665 w 141382"/>
                      <a:gd name="connsiteY20" fmla="*/ 64072 h 66112"/>
                      <a:gd name="connsiteX21" fmla="*/ 41761 w 141382"/>
                      <a:gd name="connsiteY21" fmla="*/ 62645 h 66112"/>
                      <a:gd name="connsiteX22" fmla="*/ 43206 w 141382"/>
                      <a:gd name="connsiteY22" fmla="*/ 61751 h 66112"/>
                      <a:gd name="connsiteX23" fmla="*/ 49136 w 141382"/>
                      <a:gd name="connsiteY23" fmla="*/ 62864 h 66112"/>
                      <a:gd name="connsiteX24" fmla="*/ 50147 w 141382"/>
                      <a:gd name="connsiteY24" fmla="*/ 64221 h 66112"/>
                      <a:gd name="connsiteX25" fmla="*/ 48959 w 141382"/>
                      <a:gd name="connsiteY25" fmla="*/ 65228 h 66112"/>
                      <a:gd name="connsiteX26" fmla="*/ 79397 w 141382"/>
                      <a:gd name="connsiteY26" fmla="*/ 64002 h 66112"/>
                      <a:gd name="connsiteX27" fmla="*/ 78227 w 141382"/>
                      <a:gd name="connsiteY27" fmla="*/ 63083 h 66112"/>
                      <a:gd name="connsiteX28" fmla="*/ 79122 w 141382"/>
                      <a:gd name="connsiteY28" fmla="*/ 61655 h 66112"/>
                      <a:gd name="connsiteX29" fmla="*/ 84946 w 141382"/>
                      <a:gd name="connsiteY29" fmla="*/ 60070 h 66112"/>
                      <a:gd name="connsiteX30" fmla="*/ 86453 w 141382"/>
                      <a:gd name="connsiteY30" fmla="*/ 60840 h 66112"/>
                      <a:gd name="connsiteX31" fmla="*/ 85673 w 141382"/>
                      <a:gd name="connsiteY31" fmla="*/ 62329 h 66112"/>
                      <a:gd name="connsiteX32" fmla="*/ 79672 w 141382"/>
                      <a:gd name="connsiteY32" fmla="*/ 63958 h 66112"/>
                      <a:gd name="connsiteX33" fmla="*/ 79397 w 141382"/>
                      <a:gd name="connsiteY33" fmla="*/ 64002 h 66112"/>
                      <a:gd name="connsiteX34" fmla="*/ 37028 w 141382"/>
                      <a:gd name="connsiteY34" fmla="*/ 62513 h 66112"/>
                      <a:gd name="connsiteX35" fmla="*/ 36674 w 141382"/>
                      <a:gd name="connsiteY35" fmla="*/ 62461 h 66112"/>
                      <a:gd name="connsiteX36" fmla="*/ 32002 w 141382"/>
                      <a:gd name="connsiteY36" fmla="*/ 60875 h 66112"/>
                      <a:gd name="connsiteX37" fmla="*/ 30806 w 141382"/>
                      <a:gd name="connsiteY37" fmla="*/ 60420 h 66112"/>
                      <a:gd name="connsiteX38" fmla="*/ 30123 w 141382"/>
                      <a:gd name="connsiteY38" fmla="*/ 58879 h 66112"/>
                      <a:gd name="connsiteX39" fmla="*/ 31683 w 141382"/>
                      <a:gd name="connsiteY39" fmla="*/ 58204 h 66112"/>
                      <a:gd name="connsiteX40" fmla="*/ 32844 w 141382"/>
                      <a:gd name="connsiteY40" fmla="*/ 58651 h 66112"/>
                      <a:gd name="connsiteX41" fmla="*/ 37383 w 141382"/>
                      <a:gd name="connsiteY41" fmla="*/ 60192 h 66112"/>
                      <a:gd name="connsiteX42" fmla="*/ 38172 w 141382"/>
                      <a:gd name="connsiteY42" fmla="*/ 61681 h 66112"/>
                      <a:gd name="connsiteX43" fmla="*/ 37028 w 141382"/>
                      <a:gd name="connsiteY43" fmla="*/ 62513 h 66112"/>
                      <a:gd name="connsiteX44" fmla="*/ 91080 w 141382"/>
                      <a:gd name="connsiteY44" fmla="*/ 60350 h 66112"/>
                      <a:gd name="connsiteX45" fmla="*/ 89963 w 141382"/>
                      <a:gd name="connsiteY45" fmla="*/ 59606 h 66112"/>
                      <a:gd name="connsiteX46" fmla="*/ 90637 w 141382"/>
                      <a:gd name="connsiteY46" fmla="*/ 58055 h 66112"/>
                      <a:gd name="connsiteX47" fmla="*/ 96150 w 141382"/>
                      <a:gd name="connsiteY47" fmla="*/ 55629 h 66112"/>
                      <a:gd name="connsiteX48" fmla="*/ 97763 w 141382"/>
                      <a:gd name="connsiteY48" fmla="*/ 56172 h 66112"/>
                      <a:gd name="connsiteX49" fmla="*/ 97214 w 141382"/>
                      <a:gd name="connsiteY49" fmla="*/ 57766 h 66112"/>
                      <a:gd name="connsiteX50" fmla="*/ 91532 w 141382"/>
                      <a:gd name="connsiteY50" fmla="*/ 60271 h 66112"/>
                      <a:gd name="connsiteX51" fmla="*/ 91080 w 141382"/>
                      <a:gd name="connsiteY51" fmla="*/ 60350 h 66112"/>
                      <a:gd name="connsiteX52" fmla="*/ 25620 w 141382"/>
                      <a:gd name="connsiteY52" fmla="*/ 58064 h 66112"/>
                      <a:gd name="connsiteX53" fmla="*/ 25097 w 141382"/>
                      <a:gd name="connsiteY53" fmla="*/ 57942 h 66112"/>
                      <a:gd name="connsiteX54" fmla="*/ 19602 w 141382"/>
                      <a:gd name="connsiteY54" fmla="*/ 55051 h 66112"/>
                      <a:gd name="connsiteX55" fmla="*/ 19167 w 141382"/>
                      <a:gd name="connsiteY55" fmla="*/ 53422 h 66112"/>
                      <a:gd name="connsiteX56" fmla="*/ 20816 w 141382"/>
                      <a:gd name="connsiteY56" fmla="*/ 52993 h 66112"/>
                      <a:gd name="connsiteX57" fmla="*/ 26152 w 141382"/>
                      <a:gd name="connsiteY57" fmla="*/ 55796 h 66112"/>
                      <a:gd name="connsiteX58" fmla="*/ 26711 w 141382"/>
                      <a:gd name="connsiteY58" fmla="*/ 57381 h 66112"/>
                      <a:gd name="connsiteX59" fmla="*/ 25620 w 141382"/>
                      <a:gd name="connsiteY59" fmla="*/ 58064 h 66112"/>
                      <a:gd name="connsiteX60" fmla="*/ 102080 w 141382"/>
                      <a:gd name="connsiteY60" fmla="*/ 55008 h 66112"/>
                      <a:gd name="connsiteX61" fmla="*/ 101043 w 141382"/>
                      <a:gd name="connsiteY61" fmla="*/ 54421 h 66112"/>
                      <a:gd name="connsiteX62" fmla="*/ 101468 w 141382"/>
                      <a:gd name="connsiteY62" fmla="*/ 52792 h 66112"/>
                      <a:gd name="connsiteX63" fmla="*/ 106547 w 141382"/>
                      <a:gd name="connsiteY63" fmla="*/ 49569 h 66112"/>
                      <a:gd name="connsiteX64" fmla="*/ 108222 w 141382"/>
                      <a:gd name="connsiteY64" fmla="*/ 49867 h 66112"/>
                      <a:gd name="connsiteX65" fmla="*/ 107921 w 141382"/>
                      <a:gd name="connsiteY65" fmla="*/ 51522 h 66112"/>
                      <a:gd name="connsiteX66" fmla="*/ 102683 w 141382"/>
                      <a:gd name="connsiteY66" fmla="*/ 54841 h 66112"/>
                      <a:gd name="connsiteX67" fmla="*/ 102080 w 141382"/>
                      <a:gd name="connsiteY67" fmla="*/ 55008 h 66112"/>
                      <a:gd name="connsiteX68" fmla="*/ 15028 w 141382"/>
                      <a:gd name="connsiteY68" fmla="*/ 51977 h 66112"/>
                      <a:gd name="connsiteX69" fmla="*/ 14345 w 141382"/>
                      <a:gd name="connsiteY69" fmla="*/ 51767 h 66112"/>
                      <a:gd name="connsiteX70" fmla="*/ 9355 w 141382"/>
                      <a:gd name="connsiteY70" fmla="*/ 48089 h 66112"/>
                      <a:gd name="connsiteX71" fmla="*/ 9178 w 141382"/>
                      <a:gd name="connsiteY71" fmla="*/ 46416 h 66112"/>
                      <a:gd name="connsiteX72" fmla="*/ 10871 w 141382"/>
                      <a:gd name="connsiteY72" fmla="*/ 46241 h 66112"/>
                      <a:gd name="connsiteX73" fmla="*/ 15710 w 141382"/>
                      <a:gd name="connsiteY73" fmla="*/ 49814 h 66112"/>
                      <a:gd name="connsiteX74" fmla="*/ 16021 w 141382"/>
                      <a:gd name="connsiteY74" fmla="*/ 51469 h 66112"/>
                      <a:gd name="connsiteX75" fmla="*/ 15028 w 141382"/>
                      <a:gd name="connsiteY75" fmla="*/ 51977 h 66112"/>
                      <a:gd name="connsiteX76" fmla="*/ 112131 w 141382"/>
                      <a:gd name="connsiteY76" fmla="*/ 48089 h 66112"/>
                      <a:gd name="connsiteX77" fmla="*/ 111201 w 141382"/>
                      <a:gd name="connsiteY77" fmla="*/ 47651 h 66112"/>
                      <a:gd name="connsiteX78" fmla="*/ 111369 w 141382"/>
                      <a:gd name="connsiteY78" fmla="*/ 45978 h 66112"/>
                      <a:gd name="connsiteX79" fmla="*/ 115899 w 141382"/>
                      <a:gd name="connsiteY79" fmla="*/ 42037 h 66112"/>
                      <a:gd name="connsiteX80" fmla="*/ 117600 w 141382"/>
                      <a:gd name="connsiteY80" fmla="*/ 42081 h 66112"/>
                      <a:gd name="connsiteX81" fmla="*/ 117556 w 141382"/>
                      <a:gd name="connsiteY81" fmla="*/ 43762 h 66112"/>
                      <a:gd name="connsiteX82" fmla="*/ 112885 w 141382"/>
                      <a:gd name="connsiteY82" fmla="*/ 47826 h 66112"/>
                      <a:gd name="connsiteX83" fmla="*/ 112131 w 141382"/>
                      <a:gd name="connsiteY83" fmla="*/ 48089 h 66112"/>
                      <a:gd name="connsiteX84" fmla="*/ 5499 w 141382"/>
                      <a:gd name="connsiteY84" fmla="*/ 44367 h 66112"/>
                      <a:gd name="connsiteX85" fmla="*/ 4675 w 141382"/>
                      <a:gd name="connsiteY85" fmla="*/ 44043 h 66112"/>
                      <a:gd name="connsiteX86" fmla="*/ 314 w 141382"/>
                      <a:gd name="connsiteY86" fmla="*/ 39655 h 66112"/>
                      <a:gd name="connsiteX87" fmla="*/ 394 w 141382"/>
                      <a:gd name="connsiteY87" fmla="*/ 37973 h 66112"/>
                      <a:gd name="connsiteX88" fmla="*/ 2096 w 141382"/>
                      <a:gd name="connsiteY88" fmla="*/ 38052 h 66112"/>
                      <a:gd name="connsiteX89" fmla="*/ 6333 w 141382"/>
                      <a:gd name="connsiteY89" fmla="*/ 42308 h 66112"/>
                      <a:gd name="connsiteX90" fmla="*/ 6386 w 141382"/>
                      <a:gd name="connsiteY90" fmla="*/ 43990 h 66112"/>
                      <a:gd name="connsiteX91" fmla="*/ 5499 w 141382"/>
                      <a:gd name="connsiteY91" fmla="*/ 44367 h 66112"/>
                      <a:gd name="connsiteX92" fmla="*/ 121004 w 141382"/>
                      <a:gd name="connsiteY92" fmla="*/ 39751 h 66112"/>
                      <a:gd name="connsiteX93" fmla="*/ 120198 w 141382"/>
                      <a:gd name="connsiteY93" fmla="*/ 39445 h 66112"/>
                      <a:gd name="connsiteX94" fmla="*/ 120109 w 141382"/>
                      <a:gd name="connsiteY94" fmla="*/ 37763 h 66112"/>
                      <a:gd name="connsiteX95" fmla="*/ 123982 w 141382"/>
                      <a:gd name="connsiteY95" fmla="*/ 33182 h 66112"/>
                      <a:gd name="connsiteX96" fmla="*/ 125675 w 141382"/>
                      <a:gd name="connsiteY96" fmla="*/ 32972 h 66112"/>
                      <a:gd name="connsiteX97" fmla="*/ 125888 w 141382"/>
                      <a:gd name="connsiteY97" fmla="*/ 34645 h 66112"/>
                      <a:gd name="connsiteX98" fmla="*/ 121899 w 141382"/>
                      <a:gd name="connsiteY98" fmla="*/ 39357 h 66112"/>
                      <a:gd name="connsiteX99" fmla="*/ 121004 w 141382"/>
                      <a:gd name="connsiteY99" fmla="*/ 39751 h 66112"/>
                      <a:gd name="connsiteX100" fmla="*/ 128503 w 141382"/>
                      <a:gd name="connsiteY100" fmla="*/ 30178 h 66112"/>
                      <a:gd name="connsiteX101" fmla="*/ 127838 w 141382"/>
                      <a:gd name="connsiteY101" fmla="*/ 29986 h 66112"/>
                      <a:gd name="connsiteX102" fmla="*/ 127492 w 141382"/>
                      <a:gd name="connsiteY102" fmla="*/ 28339 h 66112"/>
                      <a:gd name="connsiteX103" fmla="*/ 130613 w 141382"/>
                      <a:gd name="connsiteY103" fmla="*/ 23233 h 66112"/>
                      <a:gd name="connsiteX104" fmla="*/ 132252 w 141382"/>
                      <a:gd name="connsiteY104" fmla="*/ 22769 h 66112"/>
                      <a:gd name="connsiteX105" fmla="*/ 132722 w 141382"/>
                      <a:gd name="connsiteY105" fmla="*/ 24389 h 66112"/>
                      <a:gd name="connsiteX106" fmla="*/ 129505 w 141382"/>
                      <a:gd name="connsiteY106" fmla="*/ 29653 h 66112"/>
                      <a:gd name="connsiteX107" fmla="*/ 128503 w 141382"/>
                      <a:gd name="connsiteY107" fmla="*/ 30178 h 66112"/>
                      <a:gd name="connsiteX108" fmla="*/ 134442 w 141382"/>
                      <a:gd name="connsiteY108" fmla="*/ 19599 h 66112"/>
                      <a:gd name="connsiteX109" fmla="*/ 133937 w 141382"/>
                      <a:gd name="connsiteY109" fmla="*/ 19494 h 66112"/>
                      <a:gd name="connsiteX110" fmla="*/ 133343 w 141382"/>
                      <a:gd name="connsiteY110" fmla="*/ 17917 h 66112"/>
                      <a:gd name="connsiteX111" fmla="*/ 135505 w 141382"/>
                      <a:gd name="connsiteY111" fmla="*/ 12794 h 66112"/>
                      <a:gd name="connsiteX112" fmla="*/ 135656 w 141382"/>
                      <a:gd name="connsiteY112" fmla="*/ 12408 h 66112"/>
                      <a:gd name="connsiteX113" fmla="*/ 137207 w 141382"/>
                      <a:gd name="connsiteY113" fmla="*/ 11708 h 66112"/>
                      <a:gd name="connsiteX114" fmla="*/ 137916 w 141382"/>
                      <a:gd name="connsiteY114" fmla="*/ 13240 h 66112"/>
                      <a:gd name="connsiteX115" fmla="*/ 137766 w 141382"/>
                      <a:gd name="connsiteY115" fmla="*/ 13634 h 66112"/>
                      <a:gd name="connsiteX116" fmla="*/ 135532 w 141382"/>
                      <a:gd name="connsiteY116" fmla="*/ 18916 h 66112"/>
                      <a:gd name="connsiteX117" fmla="*/ 134442 w 141382"/>
                      <a:gd name="connsiteY117" fmla="*/ 19599 h 66112"/>
                      <a:gd name="connsiteX118" fmla="*/ 138705 w 141382"/>
                      <a:gd name="connsiteY118" fmla="*/ 8248 h 66112"/>
                      <a:gd name="connsiteX119" fmla="*/ 138368 w 141382"/>
                      <a:gd name="connsiteY119" fmla="*/ 8204 h 66112"/>
                      <a:gd name="connsiteX120" fmla="*/ 137544 w 141382"/>
                      <a:gd name="connsiteY120" fmla="*/ 6733 h 66112"/>
                      <a:gd name="connsiteX121" fmla="*/ 138998 w 141382"/>
                      <a:gd name="connsiteY121" fmla="*/ 944 h 66112"/>
                      <a:gd name="connsiteX122" fmla="*/ 140425 w 141382"/>
                      <a:gd name="connsiteY122" fmla="*/ 24 h 66112"/>
                      <a:gd name="connsiteX123" fmla="*/ 141356 w 141382"/>
                      <a:gd name="connsiteY123" fmla="*/ 1434 h 66112"/>
                      <a:gd name="connsiteX124" fmla="*/ 139858 w 141382"/>
                      <a:gd name="connsiteY124" fmla="*/ 7399 h 66112"/>
                      <a:gd name="connsiteX125" fmla="*/ 138705 w 141382"/>
                      <a:gd name="connsiteY125" fmla="*/ 8248 h 66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</a:cxnLst>
                    <a:rect l="l" t="t" r="r" b="b"/>
                    <a:pathLst>
                      <a:path w="141382" h="66112">
                        <a:moveTo>
                          <a:pt x="60969" y="66113"/>
                        </a:moveTo>
                        <a:cubicBezTo>
                          <a:pt x="58957" y="66113"/>
                          <a:pt x="56945" y="66043"/>
                          <a:pt x="54960" y="65894"/>
                        </a:cubicBezTo>
                        <a:cubicBezTo>
                          <a:pt x="54295" y="65850"/>
                          <a:pt x="53798" y="65272"/>
                          <a:pt x="53852" y="64624"/>
                        </a:cubicBezTo>
                        <a:cubicBezTo>
                          <a:pt x="53896" y="63967"/>
                          <a:pt x="54481" y="63468"/>
                          <a:pt x="55137" y="63520"/>
                        </a:cubicBezTo>
                        <a:cubicBezTo>
                          <a:pt x="57060" y="63661"/>
                          <a:pt x="59019" y="63731"/>
                          <a:pt x="60952" y="63731"/>
                        </a:cubicBezTo>
                        <a:lnTo>
                          <a:pt x="61173" y="63731"/>
                        </a:lnTo>
                        <a:cubicBezTo>
                          <a:pt x="61838" y="63731"/>
                          <a:pt x="62379" y="64265"/>
                          <a:pt x="62379" y="64922"/>
                        </a:cubicBezTo>
                        <a:cubicBezTo>
                          <a:pt x="62379" y="65579"/>
                          <a:pt x="61838" y="66113"/>
                          <a:pt x="61173" y="66113"/>
                        </a:cubicBezTo>
                        <a:lnTo>
                          <a:pt x="60969" y="66113"/>
                        </a:lnTo>
                        <a:cubicBezTo>
                          <a:pt x="60969" y="66113"/>
                          <a:pt x="60969" y="66113"/>
                          <a:pt x="60969" y="66113"/>
                        </a:cubicBezTo>
                        <a:close/>
                        <a:moveTo>
                          <a:pt x="67298" y="65868"/>
                        </a:moveTo>
                        <a:cubicBezTo>
                          <a:pt x="66678" y="65868"/>
                          <a:pt x="66146" y="65395"/>
                          <a:pt x="66102" y="64773"/>
                        </a:cubicBezTo>
                        <a:cubicBezTo>
                          <a:pt x="66048" y="64116"/>
                          <a:pt x="66545" y="63547"/>
                          <a:pt x="67210" y="63494"/>
                        </a:cubicBezTo>
                        <a:cubicBezTo>
                          <a:pt x="69213" y="63337"/>
                          <a:pt x="71225" y="63109"/>
                          <a:pt x="73201" y="62802"/>
                        </a:cubicBezTo>
                        <a:cubicBezTo>
                          <a:pt x="73866" y="62715"/>
                          <a:pt x="74478" y="63144"/>
                          <a:pt x="74575" y="63792"/>
                        </a:cubicBezTo>
                        <a:cubicBezTo>
                          <a:pt x="74682" y="64440"/>
                          <a:pt x="74230" y="65053"/>
                          <a:pt x="73574" y="65149"/>
                        </a:cubicBezTo>
                        <a:cubicBezTo>
                          <a:pt x="71535" y="65465"/>
                          <a:pt x="69452" y="65710"/>
                          <a:pt x="67396" y="65868"/>
                        </a:cubicBezTo>
                        <a:cubicBezTo>
                          <a:pt x="67360" y="65868"/>
                          <a:pt x="67334" y="65868"/>
                          <a:pt x="67298" y="65868"/>
                        </a:cubicBezTo>
                        <a:close/>
                        <a:moveTo>
                          <a:pt x="48959" y="65228"/>
                        </a:moveTo>
                        <a:cubicBezTo>
                          <a:pt x="48897" y="65228"/>
                          <a:pt x="48835" y="65220"/>
                          <a:pt x="48773" y="65220"/>
                        </a:cubicBezTo>
                        <a:cubicBezTo>
                          <a:pt x="46734" y="64913"/>
                          <a:pt x="44678" y="64528"/>
                          <a:pt x="42665" y="64072"/>
                        </a:cubicBezTo>
                        <a:cubicBezTo>
                          <a:pt x="42018" y="63923"/>
                          <a:pt x="41611" y="63284"/>
                          <a:pt x="41761" y="62645"/>
                        </a:cubicBezTo>
                        <a:cubicBezTo>
                          <a:pt x="41912" y="62005"/>
                          <a:pt x="42559" y="61602"/>
                          <a:pt x="43206" y="61751"/>
                        </a:cubicBezTo>
                        <a:cubicBezTo>
                          <a:pt x="45165" y="62198"/>
                          <a:pt x="47159" y="62566"/>
                          <a:pt x="49136" y="62864"/>
                        </a:cubicBezTo>
                        <a:cubicBezTo>
                          <a:pt x="49792" y="62960"/>
                          <a:pt x="50244" y="63573"/>
                          <a:pt x="50147" y="64221"/>
                        </a:cubicBezTo>
                        <a:cubicBezTo>
                          <a:pt x="50058" y="64799"/>
                          <a:pt x="49544" y="65228"/>
                          <a:pt x="48959" y="65228"/>
                        </a:cubicBezTo>
                        <a:close/>
                        <a:moveTo>
                          <a:pt x="79397" y="64002"/>
                        </a:moveTo>
                        <a:cubicBezTo>
                          <a:pt x="78848" y="64002"/>
                          <a:pt x="78360" y="63634"/>
                          <a:pt x="78227" y="63083"/>
                        </a:cubicBezTo>
                        <a:cubicBezTo>
                          <a:pt x="78077" y="62443"/>
                          <a:pt x="78475" y="61804"/>
                          <a:pt x="79122" y="61655"/>
                        </a:cubicBezTo>
                        <a:cubicBezTo>
                          <a:pt x="81064" y="61208"/>
                          <a:pt x="83023" y="60674"/>
                          <a:pt x="84946" y="60070"/>
                        </a:cubicBezTo>
                        <a:cubicBezTo>
                          <a:pt x="85575" y="59868"/>
                          <a:pt x="86258" y="60219"/>
                          <a:pt x="86453" y="60840"/>
                        </a:cubicBezTo>
                        <a:cubicBezTo>
                          <a:pt x="86657" y="61471"/>
                          <a:pt x="86302" y="62137"/>
                          <a:pt x="85673" y="62329"/>
                        </a:cubicBezTo>
                        <a:cubicBezTo>
                          <a:pt x="83696" y="62951"/>
                          <a:pt x="81675" y="63494"/>
                          <a:pt x="79672" y="63958"/>
                        </a:cubicBezTo>
                        <a:cubicBezTo>
                          <a:pt x="79583" y="63985"/>
                          <a:pt x="79495" y="64002"/>
                          <a:pt x="79397" y="64002"/>
                        </a:cubicBezTo>
                        <a:close/>
                        <a:moveTo>
                          <a:pt x="37028" y="62513"/>
                        </a:moveTo>
                        <a:cubicBezTo>
                          <a:pt x="36913" y="62513"/>
                          <a:pt x="36789" y="62496"/>
                          <a:pt x="36674" y="62461"/>
                        </a:cubicBezTo>
                        <a:cubicBezTo>
                          <a:pt x="35113" y="61979"/>
                          <a:pt x="33545" y="61445"/>
                          <a:pt x="32002" y="60875"/>
                        </a:cubicBezTo>
                        <a:cubicBezTo>
                          <a:pt x="31603" y="60727"/>
                          <a:pt x="31204" y="60578"/>
                          <a:pt x="30806" y="60420"/>
                        </a:cubicBezTo>
                        <a:cubicBezTo>
                          <a:pt x="30185" y="60175"/>
                          <a:pt x="29884" y="59492"/>
                          <a:pt x="30123" y="58879"/>
                        </a:cubicBezTo>
                        <a:cubicBezTo>
                          <a:pt x="30362" y="58266"/>
                          <a:pt x="31063" y="57968"/>
                          <a:pt x="31683" y="58204"/>
                        </a:cubicBezTo>
                        <a:cubicBezTo>
                          <a:pt x="32073" y="58353"/>
                          <a:pt x="32454" y="58502"/>
                          <a:pt x="32844" y="58651"/>
                        </a:cubicBezTo>
                        <a:cubicBezTo>
                          <a:pt x="34342" y="59211"/>
                          <a:pt x="35867" y="59728"/>
                          <a:pt x="37383" y="60192"/>
                        </a:cubicBezTo>
                        <a:cubicBezTo>
                          <a:pt x="38021" y="60385"/>
                          <a:pt x="38375" y="61051"/>
                          <a:pt x="38172" y="61681"/>
                        </a:cubicBezTo>
                        <a:cubicBezTo>
                          <a:pt x="38012" y="62189"/>
                          <a:pt x="37533" y="62513"/>
                          <a:pt x="37028" y="62513"/>
                        </a:cubicBezTo>
                        <a:close/>
                        <a:moveTo>
                          <a:pt x="91080" y="60350"/>
                        </a:moveTo>
                        <a:cubicBezTo>
                          <a:pt x="90601" y="60350"/>
                          <a:pt x="90149" y="60070"/>
                          <a:pt x="89963" y="59606"/>
                        </a:cubicBezTo>
                        <a:cubicBezTo>
                          <a:pt x="89715" y="58993"/>
                          <a:pt x="90016" y="58301"/>
                          <a:pt x="90637" y="58055"/>
                        </a:cubicBezTo>
                        <a:cubicBezTo>
                          <a:pt x="92498" y="57320"/>
                          <a:pt x="94351" y="56496"/>
                          <a:pt x="96150" y="55629"/>
                        </a:cubicBezTo>
                        <a:cubicBezTo>
                          <a:pt x="96744" y="55340"/>
                          <a:pt x="97471" y="55586"/>
                          <a:pt x="97763" y="56172"/>
                        </a:cubicBezTo>
                        <a:cubicBezTo>
                          <a:pt x="98056" y="56759"/>
                          <a:pt x="97807" y="57477"/>
                          <a:pt x="97214" y="57766"/>
                        </a:cubicBezTo>
                        <a:cubicBezTo>
                          <a:pt x="95361" y="58668"/>
                          <a:pt x="93446" y="59509"/>
                          <a:pt x="91532" y="60271"/>
                        </a:cubicBezTo>
                        <a:cubicBezTo>
                          <a:pt x="91381" y="60324"/>
                          <a:pt x="91231" y="60350"/>
                          <a:pt x="91080" y="60350"/>
                        </a:cubicBezTo>
                        <a:close/>
                        <a:moveTo>
                          <a:pt x="25620" y="58064"/>
                        </a:moveTo>
                        <a:cubicBezTo>
                          <a:pt x="25443" y="58064"/>
                          <a:pt x="25266" y="58029"/>
                          <a:pt x="25097" y="57942"/>
                        </a:cubicBezTo>
                        <a:cubicBezTo>
                          <a:pt x="23227" y="57048"/>
                          <a:pt x="21383" y="56076"/>
                          <a:pt x="19602" y="55051"/>
                        </a:cubicBezTo>
                        <a:cubicBezTo>
                          <a:pt x="19026" y="54719"/>
                          <a:pt x="18831" y="53992"/>
                          <a:pt x="19167" y="53422"/>
                        </a:cubicBezTo>
                        <a:cubicBezTo>
                          <a:pt x="19504" y="52853"/>
                          <a:pt x="20240" y="52660"/>
                          <a:pt x="20816" y="52993"/>
                        </a:cubicBezTo>
                        <a:cubicBezTo>
                          <a:pt x="22545" y="53983"/>
                          <a:pt x="24335" y="54929"/>
                          <a:pt x="26152" y="55796"/>
                        </a:cubicBezTo>
                        <a:cubicBezTo>
                          <a:pt x="26755" y="56085"/>
                          <a:pt x="27003" y="56794"/>
                          <a:pt x="26711" y="57381"/>
                        </a:cubicBezTo>
                        <a:cubicBezTo>
                          <a:pt x="26498" y="57819"/>
                          <a:pt x="26072" y="58064"/>
                          <a:pt x="25620" y="58064"/>
                        </a:cubicBezTo>
                        <a:close/>
                        <a:moveTo>
                          <a:pt x="102080" y="55008"/>
                        </a:moveTo>
                        <a:cubicBezTo>
                          <a:pt x="101663" y="55008"/>
                          <a:pt x="101264" y="54797"/>
                          <a:pt x="101043" y="54421"/>
                        </a:cubicBezTo>
                        <a:cubicBezTo>
                          <a:pt x="100706" y="53852"/>
                          <a:pt x="100892" y="53125"/>
                          <a:pt x="101468" y="52792"/>
                        </a:cubicBezTo>
                        <a:cubicBezTo>
                          <a:pt x="103188" y="51793"/>
                          <a:pt x="104899" y="50707"/>
                          <a:pt x="106547" y="49569"/>
                        </a:cubicBezTo>
                        <a:cubicBezTo>
                          <a:pt x="107088" y="49192"/>
                          <a:pt x="107841" y="49324"/>
                          <a:pt x="108222" y="49867"/>
                        </a:cubicBezTo>
                        <a:cubicBezTo>
                          <a:pt x="108604" y="50410"/>
                          <a:pt x="108471" y="51145"/>
                          <a:pt x="107921" y="51522"/>
                        </a:cubicBezTo>
                        <a:cubicBezTo>
                          <a:pt x="106219" y="52695"/>
                          <a:pt x="104455" y="53808"/>
                          <a:pt x="102683" y="54841"/>
                        </a:cubicBezTo>
                        <a:cubicBezTo>
                          <a:pt x="102496" y="54955"/>
                          <a:pt x="102284" y="55008"/>
                          <a:pt x="102080" y="55008"/>
                        </a:cubicBezTo>
                        <a:close/>
                        <a:moveTo>
                          <a:pt x="15028" y="51977"/>
                        </a:moveTo>
                        <a:cubicBezTo>
                          <a:pt x="14789" y="51977"/>
                          <a:pt x="14558" y="51907"/>
                          <a:pt x="14345" y="51767"/>
                        </a:cubicBezTo>
                        <a:cubicBezTo>
                          <a:pt x="12644" y="50611"/>
                          <a:pt x="10968" y="49376"/>
                          <a:pt x="9355" y="48089"/>
                        </a:cubicBezTo>
                        <a:cubicBezTo>
                          <a:pt x="8841" y="47677"/>
                          <a:pt x="8752" y="46924"/>
                          <a:pt x="9178" y="46416"/>
                        </a:cubicBezTo>
                        <a:cubicBezTo>
                          <a:pt x="9594" y="45899"/>
                          <a:pt x="10357" y="45829"/>
                          <a:pt x="10871" y="46241"/>
                        </a:cubicBezTo>
                        <a:cubicBezTo>
                          <a:pt x="12431" y="47484"/>
                          <a:pt x="14062" y="48693"/>
                          <a:pt x="15710" y="49814"/>
                        </a:cubicBezTo>
                        <a:cubicBezTo>
                          <a:pt x="16260" y="50191"/>
                          <a:pt x="16393" y="50926"/>
                          <a:pt x="16021" y="51469"/>
                        </a:cubicBezTo>
                        <a:cubicBezTo>
                          <a:pt x="15790" y="51793"/>
                          <a:pt x="15418" y="51977"/>
                          <a:pt x="15028" y="51977"/>
                        </a:cubicBezTo>
                        <a:close/>
                        <a:moveTo>
                          <a:pt x="112131" y="48089"/>
                        </a:moveTo>
                        <a:cubicBezTo>
                          <a:pt x="111786" y="48089"/>
                          <a:pt x="111440" y="47940"/>
                          <a:pt x="111201" y="47651"/>
                        </a:cubicBezTo>
                        <a:cubicBezTo>
                          <a:pt x="110784" y="47143"/>
                          <a:pt x="110855" y="46390"/>
                          <a:pt x="111369" y="45978"/>
                        </a:cubicBezTo>
                        <a:cubicBezTo>
                          <a:pt x="112929" y="44717"/>
                          <a:pt x="114454" y="43394"/>
                          <a:pt x="115899" y="42037"/>
                        </a:cubicBezTo>
                        <a:cubicBezTo>
                          <a:pt x="116377" y="41581"/>
                          <a:pt x="117140" y="41608"/>
                          <a:pt x="117600" y="42081"/>
                        </a:cubicBezTo>
                        <a:cubicBezTo>
                          <a:pt x="118061" y="42554"/>
                          <a:pt x="118035" y="43307"/>
                          <a:pt x="117556" y="43762"/>
                        </a:cubicBezTo>
                        <a:cubicBezTo>
                          <a:pt x="116067" y="45164"/>
                          <a:pt x="114498" y="46530"/>
                          <a:pt x="112885" y="47826"/>
                        </a:cubicBezTo>
                        <a:cubicBezTo>
                          <a:pt x="112663" y="48010"/>
                          <a:pt x="112397" y="48089"/>
                          <a:pt x="112131" y="48089"/>
                        </a:cubicBezTo>
                        <a:close/>
                        <a:moveTo>
                          <a:pt x="5499" y="44367"/>
                        </a:moveTo>
                        <a:cubicBezTo>
                          <a:pt x="5207" y="44367"/>
                          <a:pt x="4905" y="44261"/>
                          <a:pt x="4675" y="44043"/>
                        </a:cubicBezTo>
                        <a:cubicBezTo>
                          <a:pt x="3168" y="42641"/>
                          <a:pt x="1706" y="41170"/>
                          <a:pt x="314" y="39655"/>
                        </a:cubicBezTo>
                        <a:cubicBezTo>
                          <a:pt x="-138" y="39173"/>
                          <a:pt x="-94" y="38420"/>
                          <a:pt x="394" y="37973"/>
                        </a:cubicBezTo>
                        <a:cubicBezTo>
                          <a:pt x="890" y="37527"/>
                          <a:pt x="1644" y="37562"/>
                          <a:pt x="2096" y="38052"/>
                        </a:cubicBezTo>
                        <a:cubicBezTo>
                          <a:pt x="3443" y="39515"/>
                          <a:pt x="4870" y="40942"/>
                          <a:pt x="6333" y="42308"/>
                        </a:cubicBezTo>
                        <a:cubicBezTo>
                          <a:pt x="6820" y="42755"/>
                          <a:pt x="6838" y="43508"/>
                          <a:pt x="6386" y="43990"/>
                        </a:cubicBezTo>
                        <a:cubicBezTo>
                          <a:pt x="6138" y="44244"/>
                          <a:pt x="5818" y="44367"/>
                          <a:pt x="5499" y="44367"/>
                        </a:cubicBezTo>
                        <a:close/>
                        <a:moveTo>
                          <a:pt x="121004" y="39751"/>
                        </a:moveTo>
                        <a:cubicBezTo>
                          <a:pt x="120721" y="39751"/>
                          <a:pt x="120428" y="39646"/>
                          <a:pt x="120198" y="39445"/>
                        </a:cubicBezTo>
                        <a:cubicBezTo>
                          <a:pt x="119701" y="39007"/>
                          <a:pt x="119666" y="38253"/>
                          <a:pt x="120109" y="37763"/>
                        </a:cubicBezTo>
                        <a:cubicBezTo>
                          <a:pt x="121456" y="36292"/>
                          <a:pt x="122759" y="34750"/>
                          <a:pt x="123982" y="33182"/>
                        </a:cubicBezTo>
                        <a:cubicBezTo>
                          <a:pt x="124390" y="32666"/>
                          <a:pt x="125144" y="32569"/>
                          <a:pt x="125675" y="32972"/>
                        </a:cubicBezTo>
                        <a:cubicBezTo>
                          <a:pt x="126198" y="33375"/>
                          <a:pt x="126296" y="34120"/>
                          <a:pt x="125888" y="34645"/>
                        </a:cubicBezTo>
                        <a:cubicBezTo>
                          <a:pt x="124629" y="36257"/>
                          <a:pt x="123282" y="37842"/>
                          <a:pt x="121899" y="39357"/>
                        </a:cubicBezTo>
                        <a:cubicBezTo>
                          <a:pt x="121669" y="39620"/>
                          <a:pt x="121341" y="39751"/>
                          <a:pt x="121004" y="39751"/>
                        </a:cubicBezTo>
                        <a:close/>
                        <a:moveTo>
                          <a:pt x="128503" y="30178"/>
                        </a:moveTo>
                        <a:cubicBezTo>
                          <a:pt x="128273" y="30178"/>
                          <a:pt x="128042" y="30117"/>
                          <a:pt x="127838" y="29986"/>
                        </a:cubicBezTo>
                        <a:cubicBezTo>
                          <a:pt x="127280" y="29627"/>
                          <a:pt x="127129" y="28891"/>
                          <a:pt x="127492" y="28339"/>
                        </a:cubicBezTo>
                        <a:cubicBezTo>
                          <a:pt x="128592" y="26684"/>
                          <a:pt x="129646" y="24967"/>
                          <a:pt x="130613" y="23233"/>
                        </a:cubicBezTo>
                        <a:cubicBezTo>
                          <a:pt x="130932" y="22655"/>
                          <a:pt x="131667" y="22454"/>
                          <a:pt x="132252" y="22769"/>
                        </a:cubicBezTo>
                        <a:cubicBezTo>
                          <a:pt x="132837" y="23084"/>
                          <a:pt x="133041" y="23811"/>
                          <a:pt x="132722" y="24389"/>
                        </a:cubicBezTo>
                        <a:cubicBezTo>
                          <a:pt x="131721" y="26176"/>
                          <a:pt x="130639" y="27945"/>
                          <a:pt x="129505" y="29653"/>
                        </a:cubicBezTo>
                        <a:cubicBezTo>
                          <a:pt x="129274" y="29995"/>
                          <a:pt x="128893" y="30178"/>
                          <a:pt x="128503" y="30178"/>
                        </a:cubicBezTo>
                        <a:close/>
                        <a:moveTo>
                          <a:pt x="134442" y="19599"/>
                        </a:moveTo>
                        <a:cubicBezTo>
                          <a:pt x="134273" y="19599"/>
                          <a:pt x="134105" y="19564"/>
                          <a:pt x="133937" y="19494"/>
                        </a:cubicBezTo>
                        <a:cubicBezTo>
                          <a:pt x="133334" y="19222"/>
                          <a:pt x="133068" y="18513"/>
                          <a:pt x="133343" y="17917"/>
                        </a:cubicBezTo>
                        <a:cubicBezTo>
                          <a:pt x="134123" y="16244"/>
                          <a:pt x="134850" y="14519"/>
                          <a:pt x="135505" y="12794"/>
                        </a:cubicBezTo>
                        <a:lnTo>
                          <a:pt x="135656" y="12408"/>
                        </a:lnTo>
                        <a:cubicBezTo>
                          <a:pt x="135887" y="11795"/>
                          <a:pt x="136578" y="11471"/>
                          <a:pt x="137207" y="11708"/>
                        </a:cubicBezTo>
                        <a:cubicBezTo>
                          <a:pt x="137828" y="11935"/>
                          <a:pt x="138147" y="12619"/>
                          <a:pt x="137916" y="13240"/>
                        </a:cubicBezTo>
                        <a:lnTo>
                          <a:pt x="137766" y="13634"/>
                        </a:lnTo>
                        <a:cubicBezTo>
                          <a:pt x="137083" y="15421"/>
                          <a:pt x="136330" y="17190"/>
                          <a:pt x="135532" y="18916"/>
                        </a:cubicBezTo>
                        <a:cubicBezTo>
                          <a:pt x="135328" y="19345"/>
                          <a:pt x="134894" y="19599"/>
                          <a:pt x="134442" y="19599"/>
                        </a:cubicBezTo>
                        <a:close/>
                        <a:moveTo>
                          <a:pt x="138705" y="8248"/>
                        </a:moveTo>
                        <a:cubicBezTo>
                          <a:pt x="138599" y="8248"/>
                          <a:pt x="138484" y="8231"/>
                          <a:pt x="138368" y="8204"/>
                        </a:cubicBezTo>
                        <a:cubicBezTo>
                          <a:pt x="137730" y="8021"/>
                          <a:pt x="137358" y="7364"/>
                          <a:pt x="137544" y="6733"/>
                        </a:cubicBezTo>
                        <a:cubicBezTo>
                          <a:pt x="138103" y="4833"/>
                          <a:pt x="138590" y="2880"/>
                          <a:pt x="138998" y="944"/>
                        </a:cubicBezTo>
                        <a:cubicBezTo>
                          <a:pt x="139131" y="305"/>
                          <a:pt x="139769" y="-107"/>
                          <a:pt x="140425" y="24"/>
                        </a:cubicBezTo>
                        <a:cubicBezTo>
                          <a:pt x="141072" y="156"/>
                          <a:pt x="141497" y="786"/>
                          <a:pt x="141356" y="1434"/>
                        </a:cubicBezTo>
                        <a:cubicBezTo>
                          <a:pt x="140939" y="3431"/>
                          <a:pt x="140434" y="5437"/>
                          <a:pt x="139858" y="7399"/>
                        </a:cubicBezTo>
                        <a:cubicBezTo>
                          <a:pt x="139707" y="7915"/>
                          <a:pt x="139228" y="8248"/>
                          <a:pt x="138705" y="8248"/>
                        </a:cubicBezTo>
                        <a:close/>
                      </a:path>
                    </a:pathLst>
                  </a:custGeom>
                  <a:solidFill>
                    <a:srgbClr val="786E64"/>
                  </a:solidFill>
                  <a:ln w="88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132" name="Forme libre : forme 131">
                    <a:extLst>
                      <a:ext uri="{FF2B5EF4-FFF2-40B4-BE49-F238E27FC236}">
                        <a16:creationId xmlns:a16="http://schemas.microsoft.com/office/drawing/2014/main" id="{CCD329EA-F62A-5811-D6BA-05CBE40957F7}"/>
                      </a:ext>
                    </a:extLst>
                  </p:cNvPr>
                  <p:cNvSpPr/>
                  <p:nvPr/>
                </p:nvSpPr>
                <p:spPr>
                  <a:xfrm>
                    <a:off x="1238145" y="2878180"/>
                    <a:ext cx="4223" cy="4761"/>
                  </a:xfrm>
                  <a:custGeom>
                    <a:avLst/>
                    <a:gdLst>
                      <a:gd name="connsiteX0" fmla="*/ 3011 w 4223"/>
                      <a:gd name="connsiteY0" fmla="*/ 4761 h 4761"/>
                      <a:gd name="connsiteX1" fmla="*/ 2062 w 4223"/>
                      <a:gd name="connsiteY1" fmla="*/ 4306 h 4761"/>
                      <a:gd name="connsiteX2" fmla="*/ 228 w 4223"/>
                      <a:gd name="connsiteY2" fmla="*/ 1889 h 4761"/>
                      <a:gd name="connsiteX3" fmla="*/ 502 w 4223"/>
                      <a:gd name="connsiteY3" fmla="*/ 225 h 4761"/>
                      <a:gd name="connsiteX4" fmla="*/ 2186 w 4223"/>
                      <a:gd name="connsiteY4" fmla="*/ 496 h 4761"/>
                      <a:gd name="connsiteX5" fmla="*/ 3968 w 4223"/>
                      <a:gd name="connsiteY5" fmla="*/ 2835 h 4761"/>
                      <a:gd name="connsiteX6" fmla="*/ 3764 w 4223"/>
                      <a:gd name="connsiteY6" fmla="*/ 4508 h 4761"/>
                      <a:gd name="connsiteX7" fmla="*/ 3011 w 4223"/>
                      <a:gd name="connsiteY7" fmla="*/ 4761 h 47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223" h="4761">
                        <a:moveTo>
                          <a:pt x="3011" y="4761"/>
                        </a:moveTo>
                        <a:cubicBezTo>
                          <a:pt x="2656" y="4761"/>
                          <a:pt x="2302" y="4604"/>
                          <a:pt x="2062" y="4306"/>
                        </a:cubicBezTo>
                        <a:cubicBezTo>
                          <a:pt x="1433" y="3518"/>
                          <a:pt x="821" y="2712"/>
                          <a:pt x="228" y="1889"/>
                        </a:cubicBezTo>
                        <a:cubicBezTo>
                          <a:pt x="-162" y="1355"/>
                          <a:pt x="-38" y="610"/>
                          <a:pt x="502" y="225"/>
                        </a:cubicBezTo>
                        <a:cubicBezTo>
                          <a:pt x="1043" y="-161"/>
                          <a:pt x="1796" y="-38"/>
                          <a:pt x="2186" y="496"/>
                        </a:cubicBezTo>
                        <a:cubicBezTo>
                          <a:pt x="2763" y="1285"/>
                          <a:pt x="3356" y="2064"/>
                          <a:pt x="3968" y="2835"/>
                        </a:cubicBezTo>
                        <a:cubicBezTo>
                          <a:pt x="4376" y="3351"/>
                          <a:pt x="4287" y="4096"/>
                          <a:pt x="3764" y="4508"/>
                        </a:cubicBezTo>
                        <a:cubicBezTo>
                          <a:pt x="3534" y="4683"/>
                          <a:pt x="3277" y="4761"/>
                          <a:pt x="3011" y="4761"/>
                        </a:cubicBezTo>
                        <a:close/>
                      </a:path>
                    </a:pathLst>
                  </a:custGeom>
                  <a:solidFill>
                    <a:srgbClr val="786E64"/>
                  </a:solidFill>
                  <a:ln w="88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33" name="Graphique 22">
                  <a:extLst>
                    <a:ext uri="{FF2B5EF4-FFF2-40B4-BE49-F238E27FC236}">
                      <a16:creationId xmlns:a16="http://schemas.microsoft.com/office/drawing/2014/main" id="{D0DB36C7-59E4-ED4A-203D-4087424122AF}"/>
                    </a:ext>
                  </a:extLst>
                </p:cNvPr>
                <p:cNvGrpSpPr/>
                <p:nvPr/>
              </p:nvGrpSpPr>
              <p:grpSpPr>
                <a:xfrm>
                  <a:off x="1244867" y="2772420"/>
                  <a:ext cx="120544" cy="145283"/>
                  <a:chOff x="1244867" y="2772420"/>
                  <a:chExt cx="120544" cy="145283"/>
                </a:xfrm>
              </p:grpSpPr>
              <p:sp>
                <p:nvSpPr>
                  <p:cNvPr id="134" name="Forme libre : forme 133">
                    <a:extLst>
                      <a:ext uri="{FF2B5EF4-FFF2-40B4-BE49-F238E27FC236}">
                        <a16:creationId xmlns:a16="http://schemas.microsoft.com/office/drawing/2014/main" id="{02B199DE-1490-7AF4-8854-399011DFB925}"/>
                      </a:ext>
                    </a:extLst>
                  </p:cNvPr>
                  <p:cNvSpPr/>
                  <p:nvPr/>
                </p:nvSpPr>
                <p:spPr>
                  <a:xfrm>
                    <a:off x="1244867" y="2772420"/>
                    <a:ext cx="120544" cy="119106"/>
                  </a:xfrm>
                  <a:custGeom>
                    <a:avLst/>
                    <a:gdLst>
                      <a:gd name="connsiteX0" fmla="*/ 5498 w 120544"/>
                      <a:gd name="connsiteY0" fmla="*/ 89545 h 119106"/>
                      <a:gd name="connsiteX1" fmla="*/ 6456 w 120544"/>
                      <a:gd name="connsiteY1" fmla="*/ 90132 h 119106"/>
                      <a:gd name="connsiteX2" fmla="*/ 18244 w 120544"/>
                      <a:gd name="connsiteY2" fmla="*/ 89423 h 119106"/>
                      <a:gd name="connsiteX3" fmla="*/ 30033 w 120544"/>
                      <a:gd name="connsiteY3" fmla="*/ 101079 h 119106"/>
                      <a:gd name="connsiteX4" fmla="*/ 29315 w 120544"/>
                      <a:gd name="connsiteY4" fmla="*/ 112728 h 119106"/>
                      <a:gd name="connsiteX5" fmla="*/ 29909 w 120544"/>
                      <a:gd name="connsiteY5" fmla="*/ 113674 h 119106"/>
                      <a:gd name="connsiteX6" fmla="*/ 43001 w 120544"/>
                      <a:gd name="connsiteY6" fmla="*/ 119034 h 119106"/>
                      <a:gd name="connsiteX7" fmla="*/ 44100 w 120544"/>
                      <a:gd name="connsiteY7" fmla="*/ 118780 h 119106"/>
                      <a:gd name="connsiteX8" fmla="*/ 51927 w 120544"/>
                      <a:gd name="connsiteY8" fmla="*/ 110048 h 119106"/>
                      <a:gd name="connsiteX9" fmla="*/ 68600 w 120544"/>
                      <a:gd name="connsiteY9" fmla="*/ 110039 h 119106"/>
                      <a:gd name="connsiteX10" fmla="*/ 76436 w 120544"/>
                      <a:gd name="connsiteY10" fmla="*/ 118780 h 119106"/>
                      <a:gd name="connsiteX11" fmla="*/ 77535 w 120544"/>
                      <a:gd name="connsiteY11" fmla="*/ 119034 h 119106"/>
                      <a:gd name="connsiteX12" fmla="*/ 90627 w 120544"/>
                      <a:gd name="connsiteY12" fmla="*/ 113674 h 119106"/>
                      <a:gd name="connsiteX13" fmla="*/ 91221 w 120544"/>
                      <a:gd name="connsiteY13" fmla="*/ 112728 h 119106"/>
                      <a:gd name="connsiteX14" fmla="*/ 90503 w 120544"/>
                      <a:gd name="connsiteY14" fmla="*/ 101079 h 119106"/>
                      <a:gd name="connsiteX15" fmla="*/ 102300 w 120544"/>
                      <a:gd name="connsiteY15" fmla="*/ 89431 h 119106"/>
                      <a:gd name="connsiteX16" fmla="*/ 114089 w 120544"/>
                      <a:gd name="connsiteY16" fmla="*/ 90141 h 119106"/>
                      <a:gd name="connsiteX17" fmla="*/ 115047 w 120544"/>
                      <a:gd name="connsiteY17" fmla="*/ 89554 h 119106"/>
                      <a:gd name="connsiteX18" fmla="*/ 120471 w 120544"/>
                      <a:gd name="connsiteY18" fmla="*/ 76618 h 119106"/>
                      <a:gd name="connsiteX19" fmla="*/ 120214 w 120544"/>
                      <a:gd name="connsiteY19" fmla="*/ 75532 h 119106"/>
                      <a:gd name="connsiteX20" fmla="*/ 111377 w 120544"/>
                      <a:gd name="connsiteY20" fmla="*/ 67799 h 119106"/>
                      <a:gd name="connsiteX21" fmla="*/ 111368 w 120544"/>
                      <a:gd name="connsiteY21" fmla="*/ 51325 h 119106"/>
                      <a:gd name="connsiteX22" fmla="*/ 120214 w 120544"/>
                      <a:gd name="connsiteY22" fmla="*/ 43583 h 119106"/>
                      <a:gd name="connsiteX23" fmla="*/ 120471 w 120544"/>
                      <a:gd name="connsiteY23" fmla="*/ 42497 h 119106"/>
                      <a:gd name="connsiteX24" fmla="*/ 115047 w 120544"/>
                      <a:gd name="connsiteY24" fmla="*/ 29561 h 119106"/>
                      <a:gd name="connsiteX25" fmla="*/ 114089 w 120544"/>
                      <a:gd name="connsiteY25" fmla="*/ 28974 h 119106"/>
                      <a:gd name="connsiteX26" fmla="*/ 102300 w 120544"/>
                      <a:gd name="connsiteY26" fmla="*/ 29684 h 119106"/>
                      <a:gd name="connsiteX27" fmla="*/ 90511 w 120544"/>
                      <a:gd name="connsiteY27" fmla="*/ 18027 h 119106"/>
                      <a:gd name="connsiteX28" fmla="*/ 91229 w 120544"/>
                      <a:gd name="connsiteY28" fmla="*/ 6378 h 119106"/>
                      <a:gd name="connsiteX29" fmla="*/ 90636 w 120544"/>
                      <a:gd name="connsiteY29" fmla="*/ 5433 h 119106"/>
                      <a:gd name="connsiteX30" fmla="*/ 77544 w 120544"/>
                      <a:gd name="connsiteY30" fmla="*/ 73 h 119106"/>
                      <a:gd name="connsiteX31" fmla="*/ 76444 w 120544"/>
                      <a:gd name="connsiteY31" fmla="*/ 327 h 119106"/>
                      <a:gd name="connsiteX32" fmla="*/ 68618 w 120544"/>
                      <a:gd name="connsiteY32" fmla="*/ 9058 h 119106"/>
                      <a:gd name="connsiteX33" fmla="*/ 51945 w 120544"/>
                      <a:gd name="connsiteY33" fmla="*/ 9067 h 119106"/>
                      <a:gd name="connsiteX34" fmla="*/ 44109 w 120544"/>
                      <a:gd name="connsiteY34" fmla="*/ 327 h 119106"/>
                      <a:gd name="connsiteX35" fmla="*/ 43010 w 120544"/>
                      <a:gd name="connsiteY35" fmla="*/ 73 h 119106"/>
                      <a:gd name="connsiteX36" fmla="*/ 29918 w 120544"/>
                      <a:gd name="connsiteY36" fmla="*/ 5433 h 119106"/>
                      <a:gd name="connsiteX37" fmla="*/ 29324 w 120544"/>
                      <a:gd name="connsiteY37" fmla="*/ 6378 h 119106"/>
                      <a:gd name="connsiteX38" fmla="*/ 30042 w 120544"/>
                      <a:gd name="connsiteY38" fmla="*/ 18027 h 119106"/>
                      <a:gd name="connsiteX39" fmla="*/ 18244 w 120544"/>
                      <a:gd name="connsiteY39" fmla="*/ 29675 h 119106"/>
                      <a:gd name="connsiteX40" fmla="*/ 6456 w 120544"/>
                      <a:gd name="connsiteY40" fmla="*/ 28966 h 119106"/>
                      <a:gd name="connsiteX41" fmla="*/ 5498 w 120544"/>
                      <a:gd name="connsiteY41" fmla="*/ 29552 h 119106"/>
                      <a:gd name="connsiteX42" fmla="*/ 74 w 120544"/>
                      <a:gd name="connsiteY42" fmla="*/ 42488 h 119106"/>
                      <a:gd name="connsiteX43" fmla="*/ 331 w 120544"/>
                      <a:gd name="connsiteY43" fmla="*/ 43574 h 119106"/>
                      <a:gd name="connsiteX44" fmla="*/ 9168 w 120544"/>
                      <a:gd name="connsiteY44" fmla="*/ 51307 h 119106"/>
                      <a:gd name="connsiteX45" fmla="*/ 9177 w 120544"/>
                      <a:gd name="connsiteY45" fmla="*/ 67781 h 119106"/>
                      <a:gd name="connsiteX46" fmla="*/ 331 w 120544"/>
                      <a:gd name="connsiteY46" fmla="*/ 75523 h 119106"/>
                      <a:gd name="connsiteX47" fmla="*/ 74 w 120544"/>
                      <a:gd name="connsiteY47" fmla="*/ 76609 h 119106"/>
                      <a:gd name="connsiteX48" fmla="*/ 5498 w 120544"/>
                      <a:gd name="connsiteY48" fmla="*/ 89545 h 119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</a:cxnLst>
                    <a:rect l="l" t="t" r="r" b="b"/>
                    <a:pathLst>
                      <a:path w="120544" h="119106">
                        <a:moveTo>
                          <a:pt x="5498" y="89545"/>
                        </a:moveTo>
                        <a:cubicBezTo>
                          <a:pt x="5658" y="89922"/>
                          <a:pt x="6039" y="90158"/>
                          <a:pt x="6456" y="90132"/>
                        </a:cubicBezTo>
                        <a:lnTo>
                          <a:pt x="18244" y="89423"/>
                        </a:lnTo>
                        <a:cubicBezTo>
                          <a:pt x="21462" y="93854"/>
                          <a:pt x="25415" y="97804"/>
                          <a:pt x="30033" y="101079"/>
                        </a:cubicBezTo>
                        <a:lnTo>
                          <a:pt x="29315" y="112728"/>
                        </a:lnTo>
                        <a:cubicBezTo>
                          <a:pt x="29289" y="113139"/>
                          <a:pt x="29528" y="113516"/>
                          <a:pt x="29909" y="113674"/>
                        </a:cubicBezTo>
                        <a:lnTo>
                          <a:pt x="43001" y="119034"/>
                        </a:lnTo>
                        <a:cubicBezTo>
                          <a:pt x="43382" y="119191"/>
                          <a:pt x="43826" y="119086"/>
                          <a:pt x="44100" y="118780"/>
                        </a:cubicBezTo>
                        <a:lnTo>
                          <a:pt x="51927" y="110048"/>
                        </a:lnTo>
                        <a:cubicBezTo>
                          <a:pt x="57529" y="110959"/>
                          <a:pt x="63158" y="110924"/>
                          <a:pt x="68600" y="110039"/>
                        </a:cubicBezTo>
                        <a:lnTo>
                          <a:pt x="76436" y="118780"/>
                        </a:lnTo>
                        <a:cubicBezTo>
                          <a:pt x="76710" y="119086"/>
                          <a:pt x="77154" y="119182"/>
                          <a:pt x="77535" y="119034"/>
                        </a:cubicBezTo>
                        <a:lnTo>
                          <a:pt x="90627" y="113674"/>
                        </a:lnTo>
                        <a:cubicBezTo>
                          <a:pt x="91008" y="113516"/>
                          <a:pt x="91247" y="113139"/>
                          <a:pt x="91221" y="112728"/>
                        </a:cubicBezTo>
                        <a:lnTo>
                          <a:pt x="90503" y="101079"/>
                        </a:lnTo>
                        <a:cubicBezTo>
                          <a:pt x="94988" y="97900"/>
                          <a:pt x="98985" y="93994"/>
                          <a:pt x="102300" y="89431"/>
                        </a:cubicBezTo>
                        <a:lnTo>
                          <a:pt x="114089" y="90141"/>
                        </a:lnTo>
                        <a:cubicBezTo>
                          <a:pt x="114506" y="90167"/>
                          <a:pt x="114887" y="89930"/>
                          <a:pt x="115047" y="89554"/>
                        </a:cubicBezTo>
                        <a:lnTo>
                          <a:pt x="120471" y="76618"/>
                        </a:lnTo>
                        <a:cubicBezTo>
                          <a:pt x="120631" y="76242"/>
                          <a:pt x="120524" y="75804"/>
                          <a:pt x="120214" y="75532"/>
                        </a:cubicBezTo>
                        <a:lnTo>
                          <a:pt x="111377" y="67799"/>
                        </a:lnTo>
                        <a:cubicBezTo>
                          <a:pt x="112299" y="62264"/>
                          <a:pt x="112263" y="56702"/>
                          <a:pt x="111368" y="51325"/>
                        </a:cubicBezTo>
                        <a:lnTo>
                          <a:pt x="120214" y="43583"/>
                        </a:lnTo>
                        <a:cubicBezTo>
                          <a:pt x="120524" y="43311"/>
                          <a:pt x="120622" y="42873"/>
                          <a:pt x="120471" y="42497"/>
                        </a:cubicBezTo>
                        <a:lnTo>
                          <a:pt x="115047" y="29561"/>
                        </a:lnTo>
                        <a:cubicBezTo>
                          <a:pt x="114887" y="29185"/>
                          <a:pt x="114506" y="28948"/>
                          <a:pt x="114089" y="28974"/>
                        </a:cubicBezTo>
                        <a:lnTo>
                          <a:pt x="102300" y="29684"/>
                        </a:lnTo>
                        <a:cubicBezTo>
                          <a:pt x="99083" y="25252"/>
                          <a:pt x="95130" y="21302"/>
                          <a:pt x="90511" y="18027"/>
                        </a:cubicBezTo>
                        <a:lnTo>
                          <a:pt x="91229" y="6378"/>
                        </a:lnTo>
                        <a:cubicBezTo>
                          <a:pt x="91256" y="5967"/>
                          <a:pt x="91017" y="5590"/>
                          <a:pt x="90636" y="5433"/>
                        </a:cubicBezTo>
                        <a:lnTo>
                          <a:pt x="77544" y="73"/>
                        </a:lnTo>
                        <a:cubicBezTo>
                          <a:pt x="77162" y="-85"/>
                          <a:pt x="76719" y="20"/>
                          <a:pt x="76444" y="327"/>
                        </a:cubicBezTo>
                        <a:lnTo>
                          <a:pt x="68618" y="9058"/>
                        </a:lnTo>
                        <a:cubicBezTo>
                          <a:pt x="63016" y="8148"/>
                          <a:pt x="57387" y="8183"/>
                          <a:pt x="51945" y="9067"/>
                        </a:cubicBezTo>
                        <a:lnTo>
                          <a:pt x="44109" y="327"/>
                        </a:lnTo>
                        <a:cubicBezTo>
                          <a:pt x="43834" y="20"/>
                          <a:pt x="43391" y="-76"/>
                          <a:pt x="43010" y="73"/>
                        </a:cubicBezTo>
                        <a:lnTo>
                          <a:pt x="29918" y="5433"/>
                        </a:lnTo>
                        <a:cubicBezTo>
                          <a:pt x="29537" y="5590"/>
                          <a:pt x="29298" y="5967"/>
                          <a:pt x="29324" y="6378"/>
                        </a:cubicBezTo>
                        <a:lnTo>
                          <a:pt x="30042" y="18027"/>
                        </a:lnTo>
                        <a:cubicBezTo>
                          <a:pt x="25557" y="21206"/>
                          <a:pt x="21560" y="25112"/>
                          <a:pt x="18244" y="29675"/>
                        </a:cubicBezTo>
                        <a:lnTo>
                          <a:pt x="6456" y="28966"/>
                        </a:lnTo>
                        <a:cubicBezTo>
                          <a:pt x="6039" y="28939"/>
                          <a:pt x="5658" y="29176"/>
                          <a:pt x="5498" y="29552"/>
                        </a:cubicBezTo>
                        <a:lnTo>
                          <a:pt x="74" y="42488"/>
                        </a:lnTo>
                        <a:cubicBezTo>
                          <a:pt x="-86" y="42865"/>
                          <a:pt x="20" y="43303"/>
                          <a:pt x="331" y="43574"/>
                        </a:cubicBezTo>
                        <a:lnTo>
                          <a:pt x="9168" y="51307"/>
                        </a:lnTo>
                        <a:cubicBezTo>
                          <a:pt x="8246" y="56843"/>
                          <a:pt x="8281" y="62404"/>
                          <a:pt x="9177" y="67781"/>
                        </a:cubicBezTo>
                        <a:lnTo>
                          <a:pt x="331" y="75523"/>
                        </a:lnTo>
                        <a:cubicBezTo>
                          <a:pt x="20" y="75795"/>
                          <a:pt x="-77" y="76233"/>
                          <a:pt x="74" y="76609"/>
                        </a:cubicBezTo>
                        <a:lnTo>
                          <a:pt x="5498" y="89545"/>
                        </a:lnTo>
                        <a:close/>
                      </a:path>
                    </a:pathLst>
                  </a:custGeom>
                  <a:solidFill>
                    <a:srgbClr val="5E514D"/>
                  </a:solidFill>
                  <a:ln w="88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135" name="Forme libre : forme 134">
                    <a:extLst>
                      <a:ext uri="{FF2B5EF4-FFF2-40B4-BE49-F238E27FC236}">
                        <a16:creationId xmlns:a16="http://schemas.microsoft.com/office/drawing/2014/main" id="{BC5C3CB7-D848-3BF5-7354-B8487125213C}"/>
                      </a:ext>
                    </a:extLst>
                  </p:cNvPr>
                  <p:cNvSpPr/>
                  <p:nvPr/>
                </p:nvSpPr>
                <p:spPr>
                  <a:xfrm>
                    <a:off x="1291347" y="2818341"/>
                    <a:ext cx="27571" cy="27246"/>
                  </a:xfrm>
                  <a:custGeom>
                    <a:avLst/>
                    <a:gdLst>
                      <a:gd name="connsiteX0" fmla="*/ 13796 w 27571"/>
                      <a:gd name="connsiteY0" fmla="*/ 27247 h 27246"/>
                      <a:gd name="connsiteX1" fmla="*/ 11793 w 27571"/>
                      <a:gd name="connsiteY1" fmla="*/ 27098 h 27246"/>
                      <a:gd name="connsiteX2" fmla="*/ 11793 w 27571"/>
                      <a:gd name="connsiteY2" fmla="*/ 27098 h 27246"/>
                      <a:gd name="connsiteX3" fmla="*/ 146 w 27571"/>
                      <a:gd name="connsiteY3" fmla="*/ 11649 h 27246"/>
                      <a:gd name="connsiteX4" fmla="*/ 5553 w 27571"/>
                      <a:gd name="connsiteY4" fmla="*/ 2698 h 27246"/>
                      <a:gd name="connsiteX5" fmla="*/ 15782 w 27571"/>
                      <a:gd name="connsiteY5" fmla="*/ 149 h 27246"/>
                      <a:gd name="connsiteX6" fmla="*/ 24841 w 27571"/>
                      <a:gd name="connsiteY6" fmla="*/ 5492 h 27246"/>
                      <a:gd name="connsiteX7" fmla="*/ 27420 w 27571"/>
                      <a:gd name="connsiteY7" fmla="*/ 15599 h 27246"/>
                      <a:gd name="connsiteX8" fmla="*/ 13796 w 27571"/>
                      <a:gd name="connsiteY8" fmla="*/ 27247 h 27246"/>
                      <a:gd name="connsiteX9" fmla="*/ 12148 w 27571"/>
                      <a:gd name="connsiteY9" fmla="*/ 24751 h 27246"/>
                      <a:gd name="connsiteX10" fmla="*/ 25054 w 27571"/>
                      <a:gd name="connsiteY10" fmla="*/ 15257 h 27246"/>
                      <a:gd name="connsiteX11" fmla="*/ 22917 w 27571"/>
                      <a:gd name="connsiteY11" fmla="*/ 6911 h 27246"/>
                      <a:gd name="connsiteX12" fmla="*/ 15436 w 27571"/>
                      <a:gd name="connsiteY12" fmla="*/ 2496 h 27246"/>
                      <a:gd name="connsiteX13" fmla="*/ 6989 w 27571"/>
                      <a:gd name="connsiteY13" fmla="*/ 4598 h 27246"/>
                      <a:gd name="connsiteX14" fmla="*/ 2522 w 27571"/>
                      <a:gd name="connsiteY14" fmla="*/ 11990 h 27246"/>
                      <a:gd name="connsiteX15" fmla="*/ 12148 w 27571"/>
                      <a:gd name="connsiteY15" fmla="*/ 24751 h 27246"/>
                      <a:gd name="connsiteX16" fmla="*/ 12148 w 27571"/>
                      <a:gd name="connsiteY16" fmla="*/ 24751 h 27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7571" h="27246">
                        <a:moveTo>
                          <a:pt x="13796" y="27247"/>
                        </a:moveTo>
                        <a:cubicBezTo>
                          <a:pt x="13132" y="27247"/>
                          <a:pt x="12467" y="27203"/>
                          <a:pt x="11793" y="27098"/>
                        </a:cubicBezTo>
                        <a:lnTo>
                          <a:pt x="11793" y="27098"/>
                        </a:lnTo>
                        <a:cubicBezTo>
                          <a:pt x="4268" y="26012"/>
                          <a:pt x="-953" y="19076"/>
                          <a:pt x="146" y="11649"/>
                        </a:cubicBezTo>
                        <a:cubicBezTo>
                          <a:pt x="678" y="8049"/>
                          <a:pt x="2601" y="4870"/>
                          <a:pt x="5553" y="2698"/>
                        </a:cubicBezTo>
                        <a:cubicBezTo>
                          <a:pt x="8505" y="526"/>
                          <a:pt x="12139" y="-385"/>
                          <a:pt x="15782" y="149"/>
                        </a:cubicBezTo>
                        <a:cubicBezTo>
                          <a:pt x="19425" y="675"/>
                          <a:pt x="22643" y="2575"/>
                          <a:pt x="24841" y="5492"/>
                        </a:cubicBezTo>
                        <a:cubicBezTo>
                          <a:pt x="27039" y="8408"/>
                          <a:pt x="27961" y="11999"/>
                          <a:pt x="27420" y="15599"/>
                        </a:cubicBezTo>
                        <a:cubicBezTo>
                          <a:pt x="26427" y="22369"/>
                          <a:pt x="20524" y="27247"/>
                          <a:pt x="13796" y="27247"/>
                        </a:cubicBezTo>
                        <a:close/>
                        <a:moveTo>
                          <a:pt x="12148" y="24751"/>
                        </a:moveTo>
                        <a:cubicBezTo>
                          <a:pt x="18352" y="25644"/>
                          <a:pt x="24149" y="21388"/>
                          <a:pt x="25054" y="15257"/>
                        </a:cubicBezTo>
                        <a:cubicBezTo>
                          <a:pt x="25497" y="12288"/>
                          <a:pt x="24734" y="9319"/>
                          <a:pt x="22917" y="6911"/>
                        </a:cubicBezTo>
                        <a:cubicBezTo>
                          <a:pt x="21100" y="4502"/>
                          <a:pt x="18450" y="2934"/>
                          <a:pt x="15436" y="2496"/>
                        </a:cubicBezTo>
                        <a:cubicBezTo>
                          <a:pt x="12431" y="2059"/>
                          <a:pt x="9427" y="2812"/>
                          <a:pt x="6989" y="4598"/>
                        </a:cubicBezTo>
                        <a:cubicBezTo>
                          <a:pt x="4551" y="6394"/>
                          <a:pt x="2965" y="9021"/>
                          <a:pt x="2522" y="11990"/>
                        </a:cubicBezTo>
                        <a:cubicBezTo>
                          <a:pt x="1626" y="18130"/>
                          <a:pt x="5934" y="23849"/>
                          <a:pt x="12148" y="24751"/>
                        </a:cubicBezTo>
                        <a:lnTo>
                          <a:pt x="12148" y="24751"/>
                        </a:lnTo>
                        <a:close/>
                      </a:path>
                    </a:pathLst>
                  </a:custGeom>
                  <a:solidFill>
                    <a:srgbClr val="786E64"/>
                  </a:solidFill>
                  <a:ln w="88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136" name="Forme libre : forme 135">
                    <a:extLst>
                      <a:ext uri="{FF2B5EF4-FFF2-40B4-BE49-F238E27FC236}">
                        <a16:creationId xmlns:a16="http://schemas.microsoft.com/office/drawing/2014/main" id="{EC4F56E3-2749-EF15-AA7F-E9620BA3C861}"/>
                      </a:ext>
                    </a:extLst>
                  </p:cNvPr>
                  <p:cNvSpPr/>
                  <p:nvPr/>
                </p:nvSpPr>
                <p:spPr>
                  <a:xfrm>
                    <a:off x="1270008" y="2796864"/>
                    <a:ext cx="70804" cy="69944"/>
                  </a:xfrm>
                  <a:custGeom>
                    <a:avLst/>
                    <a:gdLst>
                      <a:gd name="connsiteX0" fmla="*/ 35358 w 70804"/>
                      <a:gd name="connsiteY0" fmla="*/ 69944 h 69944"/>
                      <a:gd name="connsiteX1" fmla="*/ 21858 w 70804"/>
                      <a:gd name="connsiteY1" fmla="*/ 67282 h 69944"/>
                      <a:gd name="connsiteX2" fmla="*/ 15680 w 70804"/>
                      <a:gd name="connsiteY2" fmla="*/ 64015 h 69944"/>
                      <a:gd name="connsiteX3" fmla="*/ 15246 w 70804"/>
                      <a:gd name="connsiteY3" fmla="*/ 63717 h 69944"/>
                      <a:gd name="connsiteX4" fmla="*/ 14723 w 70804"/>
                      <a:gd name="connsiteY4" fmla="*/ 62736 h 69944"/>
                      <a:gd name="connsiteX5" fmla="*/ 14936 w 70804"/>
                      <a:gd name="connsiteY5" fmla="*/ 62062 h 69944"/>
                      <a:gd name="connsiteX6" fmla="*/ 16611 w 70804"/>
                      <a:gd name="connsiteY6" fmla="*/ 61764 h 69944"/>
                      <a:gd name="connsiteX7" fmla="*/ 22780 w 70804"/>
                      <a:gd name="connsiteY7" fmla="*/ 65084 h 69944"/>
                      <a:gd name="connsiteX8" fmla="*/ 51065 w 70804"/>
                      <a:gd name="connsiteY8" fmla="*/ 63647 h 69944"/>
                      <a:gd name="connsiteX9" fmla="*/ 65539 w 70804"/>
                      <a:gd name="connsiteY9" fmla="*/ 48233 h 69944"/>
                      <a:gd name="connsiteX10" fmla="*/ 65663 w 70804"/>
                      <a:gd name="connsiteY10" fmla="*/ 47953 h 69944"/>
                      <a:gd name="connsiteX11" fmla="*/ 65885 w 70804"/>
                      <a:gd name="connsiteY11" fmla="*/ 47445 h 69944"/>
                      <a:gd name="connsiteX12" fmla="*/ 68411 w 70804"/>
                      <a:gd name="connsiteY12" fmla="*/ 34973 h 69944"/>
                      <a:gd name="connsiteX13" fmla="*/ 65885 w 70804"/>
                      <a:gd name="connsiteY13" fmla="*/ 22502 h 69944"/>
                      <a:gd name="connsiteX14" fmla="*/ 48033 w 70804"/>
                      <a:gd name="connsiteY14" fmla="*/ 4863 h 69944"/>
                      <a:gd name="connsiteX15" fmla="*/ 4928 w 70804"/>
                      <a:gd name="connsiteY15" fmla="*/ 22502 h 69944"/>
                      <a:gd name="connsiteX16" fmla="*/ 2411 w 70804"/>
                      <a:gd name="connsiteY16" fmla="*/ 34982 h 69944"/>
                      <a:gd name="connsiteX17" fmla="*/ 2766 w 70804"/>
                      <a:gd name="connsiteY17" fmla="*/ 39738 h 69944"/>
                      <a:gd name="connsiteX18" fmla="*/ 2774 w 70804"/>
                      <a:gd name="connsiteY18" fmla="*/ 39913 h 69944"/>
                      <a:gd name="connsiteX19" fmla="*/ 1746 w 70804"/>
                      <a:gd name="connsiteY19" fmla="*/ 41087 h 69944"/>
                      <a:gd name="connsiteX20" fmla="*/ 381 w 70804"/>
                      <a:gd name="connsiteY20" fmla="*/ 40088 h 69944"/>
                      <a:gd name="connsiteX21" fmla="*/ 0 w 70804"/>
                      <a:gd name="connsiteY21" fmla="*/ 34982 h 69944"/>
                      <a:gd name="connsiteX22" fmla="*/ 2703 w 70804"/>
                      <a:gd name="connsiteY22" fmla="*/ 21591 h 69944"/>
                      <a:gd name="connsiteX23" fmla="*/ 48955 w 70804"/>
                      <a:gd name="connsiteY23" fmla="*/ 2665 h 69944"/>
                      <a:gd name="connsiteX24" fmla="*/ 70804 w 70804"/>
                      <a:gd name="connsiteY24" fmla="*/ 35026 h 69944"/>
                      <a:gd name="connsiteX25" fmla="*/ 68110 w 70804"/>
                      <a:gd name="connsiteY25" fmla="*/ 48365 h 69944"/>
                      <a:gd name="connsiteX26" fmla="*/ 35358 w 70804"/>
                      <a:gd name="connsiteY26" fmla="*/ 69944 h 699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70804" h="69944">
                        <a:moveTo>
                          <a:pt x="35358" y="69944"/>
                        </a:moveTo>
                        <a:cubicBezTo>
                          <a:pt x="30855" y="69944"/>
                          <a:pt x="26272" y="69086"/>
                          <a:pt x="21858" y="67282"/>
                        </a:cubicBezTo>
                        <a:cubicBezTo>
                          <a:pt x="19696" y="66397"/>
                          <a:pt x="17612" y="65303"/>
                          <a:pt x="15680" y="64015"/>
                        </a:cubicBezTo>
                        <a:cubicBezTo>
                          <a:pt x="15529" y="63919"/>
                          <a:pt x="15388" y="63822"/>
                          <a:pt x="15246" y="63717"/>
                        </a:cubicBezTo>
                        <a:cubicBezTo>
                          <a:pt x="14909" y="63490"/>
                          <a:pt x="14723" y="63113"/>
                          <a:pt x="14723" y="62736"/>
                        </a:cubicBezTo>
                        <a:cubicBezTo>
                          <a:pt x="14723" y="62500"/>
                          <a:pt x="14794" y="62264"/>
                          <a:pt x="14936" y="62062"/>
                        </a:cubicBezTo>
                        <a:cubicBezTo>
                          <a:pt x="15317" y="61519"/>
                          <a:pt x="16061" y="61388"/>
                          <a:pt x="16611" y="61764"/>
                        </a:cubicBezTo>
                        <a:cubicBezTo>
                          <a:pt x="18534" y="63078"/>
                          <a:pt x="20608" y="64190"/>
                          <a:pt x="22780" y="65084"/>
                        </a:cubicBezTo>
                        <a:cubicBezTo>
                          <a:pt x="32300" y="68981"/>
                          <a:pt x="42635" y="68131"/>
                          <a:pt x="51065" y="63647"/>
                        </a:cubicBezTo>
                        <a:cubicBezTo>
                          <a:pt x="57287" y="60337"/>
                          <a:pt x="62472" y="55056"/>
                          <a:pt x="65539" y="48233"/>
                        </a:cubicBezTo>
                        <a:cubicBezTo>
                          <a:pt x="65584" y="48137"/>
                          <a:pt x="65619" y="48049"/>
                          <a:pt x="65663" y="47953"/>
                        </a:cubicBezTo>
                        <a:cubicBezTo>
                          <a:pt x="65734" y="47786"/>
                          <a:pt x="65814" y="47611"/>
                          <a:pt x="65885" y="47445"/>
                        </a:cubicBezTo>
                        <a:cubicBezTo>
                          <a:pt x="67569" y="43425"/>
                          <a:pt x="68411" y="39195"/>
                          <a:pt x="68411" y="34973"/>
                        </a:cubicBezTo>
                        <a:cubicBezTo>
                          <a:pt x="68411" y="30743"/>
                          <a:pt x="67569" y="26522"/>
                          <a:pt x="65885" y="22502"/>
                        </a:cubicBezTo>
                        <a:cubicBezTo>
                          <a:pt x="62517" y="14462"/>
                          <a:pt x="56170" y="8191"/>
                          <a:pt x="48033" y="4863"/>
                        </a:cubicBezTo>
                        <a:cubicBezTo>
                          <a:pt x="31227" y="-2021"/>
                          <a:pt x="11886" y="5897"/>
                          <a:pt x="4928" y="22502"/>
                        </a:cubicBezTo>
                        <a:cubicBezTo>
                          <a:pt x="3262" y="26478"/>
                          <a:pt x="2411" y="30717"/>
                          <a:pt x="2411" y="34982"/>
                        </a:cubicBezTo>
                        <a:cubicBezTo>
                          <a:pt x="2411" y="36567"/>
                          <a:pt x="2526" y="38161"/>
                          <a:pt x="2766" y="39738"/>
                        </a:cubicBezTo>
                        <a:cubicBezTo>
                          <a:pt x="2774" y="39799"/>
                          <a:pt x="2774" y="39860"/>
                          <a:pt x="2774" y="39913"/>
                        </a:cubicBezTo>
                        <a:cubicBezTo>
                          <a:pt x="2774" y="40491"/>
                          <a:pt x="2349" y="40999"/>
                          <a:pt x="1746" y="41087"/>
                        </a:cubicBezTo>
                        <a:cubicBezTo>
                          <a:pt x="1090" y="41174"/>
                          <a:pt x="479" y="40736"/>
                          <a:pt x="381" y="40088"/>
                        </a:cubicBezTo>
                        <a:cubicBezTo>
                          <a:pt x="124" y="38398"/>
                          <a:pt x="0" y="36690"/>
                          <a:pt x="0" y="34982"/>
                        </a:cubicBezTo>
                        <a:cubicBezTo>
                          <a:pt x="0" y="30410"/>
                          <a:pt x="913" y="25865"/>
                          <a:pt x="2703" y="21591"/>
                        </a:cubicBezTo>
                        <a:cubicBezTo>
                          <a:pt x="10176" y="3768"/>
                          <a:pt x="30917" y="-4718"/>
                          <a:pt x="48955" y="2665"/>
                        </a:cubicBezTo>
                        <a:cubicBezTo>
                          <a:pt x="62570" y="8235"/>
                          <a:pt x="70804" y="21293"/>
                          <a:pt x="70804" y="35026"/>
                        </a:cubicBezTo>
                        <a:cubicBezTo>
                          <a:pt x="70804" y="39475"/>
                          <a:pt x="69936" y="44003"/>
                          <a:pt x="68110" y="48365"/>
                        </a:cubicBezTo>
                        <a:cubicBezTo>
                          <a:pt x="62464" y="61808"/>
                          <a:pt x="49248" y="69944"/>
                          <a:pt x="35358" y="69944"/>
                        </a:cubicBezTo>
                        <a:close/>
                      </a:path>
                    </a:pathLst>
                  </a:custGeom>
                  <a:solidFill>
                    <a:srgbClr val="786E64"/>
                  </a:solidFill>
                  <a:ln w="88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137" name="Graphique 22">
                <a:extLst>
                  <a:ext uri="{FF2B5EF4-FFF2-40B4-BE49-F238E27FC236}">
                    <a16:creationId xmlns:a16="http://schemas.microsoft.com/office/drawing/2014/main" id="{C62AFD49-0FA5-8778-7AD9-A0561896FB2D}"/>
                  </a:ext>
                </a:extLst>
              </p:cNvPr>
              <p:cNvGrpSpPr/>
              <p:nvPr/>
            </p:nvGrpSpPr>
            <p:grpSpPr>
              <a:xfrm>
                <a:off x="1950468" y="2630774"/>
                <a:ext cx="255397" cy="308281"/>
                <a:chOff x="1950468" y="2630774"/>
                <a:chExt cx="255397" cy="308281"/>
              </a:xfrm>
            </p:grpSpPr>
            <p:grpSp>
              <p:nvGrpSpPr>
                <p:cNvPr id="138" name="Graphique 22">
                  <a:extLst>
                    <a:ext uri="{FF2B5EF4-FFF2-40B4-BE49-F238E27FC236}">
                      <a16:creationId xmlns:a16="http://schemas.microsoft.com/office/drawing/2014/main" id="{EB433185-509B-F037-AB0A-60152F56E5AE}"/>
                    </a:ext>
                  </a:extLst>
                </p:cNvPr>
                <p:cNvGrpSpPr/>
                <p:nvPr/>
              </p:nvGrpSpPr>
              <p:grpSpPr>
                <a:xfrm>
                  <a:off x="1950468" y="2630774"/>
                  <a:ext cx="228729" cy="156775"/>
                  <a:chOff x="1950468" y="2630774"/>
                  <a:chExt cx="228729" cy="156775"/>
                </a:xfrm>
                <a:solidFill>
                  <a:srgbClr val="786E64"/>
                </a:solidFill>
              </p:grpSpPr>
              <p:sp>
                <p:nvSpPr>
                  <p:cNvPr id="139" name="Forme libre : forme 138">
                    <a:extLst>
                      <a:ext uri="{FF2B5EF4-FFF2-40B4-BE49-F238E27FC236}">
                        <a16:creationId xmlns:a16="http://schemas.microsoft.com/office/drawing/2014/main" id="{B932ABC0-241F-BB7C-A37D-D1B4E4FCDFDE}"/>
                      </a:ext>
                    </a:extLst>
                  </p:cNvPr>
                  <p:cNvSpPr/>
                  <p:nvPr/>
                </p:nvSpPr>
                <p:spPr>
                  <a:xfrm>
                    <a:off x="1950468" y="2748595"/>
                    <a:ext cx="6145" cy="10708"/>
                  </a:xfrm>
                  <a:custGeom>
                    <a:avLst/>
                    <a:gdLst>
                      <a:gd name="connsiteX0" fmla="*/ 3014 w 6145"/>
                      <a:gd name="connsiteY0" fmla="*/ 10708 h 10708"/>
                      <a:gd name="connsiteX1" fmla="*/ 2996 w 6145"/>
                      <a:gd name="connsiteY1" fmla="*/ 10708 h 10708"/>
                      <a:gd name="connsiteX2" fmla="*/ 0 w 6145"/>
                      <a:gd name="connsiteY2" fmla="*/ 7713 h 10708"/>
                      <a:gd name="connsiteX3" fmla="*/ 124 w 6145"/>
                      <a:gd name="connsiteY3" fmla="*/ 2844 h 10708"/>
                      <a:gd name="connsiteX4" fmla="*/ 3271 w 6145"/>
                      <a:gd name="connsiteY4" fmla="*/ 6 h 10708"/>
                      <a:gd name="connsiteX5" fmla="*/ 6143 w 6145"/>
                      <a:gd name="connsiteY5" fmla="*/ 3106 h 10708"/>
                      <a:gd name="connsiteX6" fmla="*/ 6019 w 6145"/>
                      <a:gd name="connsiteY6" fmla="*/ 7748 h 10708"/>
                      <a:gd name="connsiteX7" fmla="*/ 3014 w 6145"/>
                      <a:gd name="connsiteY7" fmla="*/ 10708 h 10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45" h="10708">
                        <a:moveTo>
                          <a:pt x="3014" y="10708"/>
                        </a:moveTo>
                        <a:cubicBezTo>
                          <a:pt x="3005" y="10708"/>
                          <a:pt x="3005" y="10708"/>
                          <a:pt x="2996" y="10708"/>
                        </a:cubicBezTo>
                        <a:cubicBezTo>
                          <a:pt x="1330" y="10700"/>
                          <a:pt x="-9" y="9360"/>
                          <a:pt x="0" y="7713"/>
                        </a:cubicBezTo>
                        <a:cubicBezTo>
                          <a:pt x="9" y="6102"/>
                          <a:pt x="53" y="4464"/>
                          <a:pt x="124" y="2844"/>
                        </a:cubicBezTo>
                        <a:cubicBezTo>
                          <a:pt x="195" y="1206"/>
                          <a:pt x="1613" y="-99"/>
                          <a:pt x="3271" y="6"/>
                        </a:cubicBezTo>
                        <a:cubicBezTo>
                          <a:pt x="4928" y="76"/>
                          <a:pt x="6214" y="1469"/>
                          <a:pt x="6143" y="3106"/>
                        </a:cubicBezTo>
                        <a:cubicBezTo>
                          <a:pt x="6072" y="4648"/>
                          <a:pt x="6027" y="6207"/>
                          <a:pt x="6019" y="7748"/>
                        </a:cubicBezTo>
                        <a:cubicBezTo>
                          <a:pt x="6010" y="9395"/>
                          <a:pt x="4662" y="10708"/>
                          <a:pt x="3014" y="10708"/>
                        </a:cubicBezTo>
                        <a:close/>
                      </a:path>
                    </a:pathLst>
                  </a:custGeom>
                  <a:solidFill>
                    <a:srgbClr val="786E64"/>
                  </a:solidFill>
                  <a:ln w="88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140" name="Forme libre : forme 139">
                    <a:extLst>
                      <a:ext uri="{FF2B5EF4-FFF2-40B4-BE49-F238E27FC236}">
                        <a16:creationId xmlns:a16="http://schemas.microsoft.com/office/drawing/2014/main" id="{B2A2E8B9-6045-E3AE-544F-C643D17E50A1}"/>
                      </a:ext>
                    </a:extLst>
                  </p:cNvPr>
                  <p:cNvSpPr/>
                  <p:nvPr/>
                </p:nvSpPr>
                <p:spPr>
                  <a:xfrm>
                    <a:off x="1952320" y="2630774"/>
                    <a:ext cx="212674" cy="108192"/>
                  </a:xfrm>
                  <a:custGeom>
                    <a:avLst/>
                    <a:gdLst>
                      <a:gd name="connsiteX0" fmla="*/ 3014 w 212674"/>
                      <a:gd name="connsiteY0" fmla="*/ 108193 h 108192"/>
                      <a:gd name="connsiteX1" fmla="*/ 2491 w 212674"/>
                      <a:gd name="connsiteY1" fmla="*/ 108149 h 108192"/>
                      <a:gd name="connsiteX2" fmla="*/ 45 w 212674"/>
                      <a:gd name="connsiteY2" fmla="*/ 104707 h 108192"/>
                      <a:gd name="connsiteX3" fmla="*/ 2154 w 212674"/>
                      <a:gd name="connsiteY3" fmla="*/ 95038 h 108192"/>
                      <a:gd name="connsiteX4" fmla="*/ 5824 w 212674"/>
                      <a:gd name="connsiteY4" fmla="*/ 92901 h 108192"/>
                      <a:gd name="connsiteX5" fmla="*/ 7987 w 212674"/>
                      <a:gd name="connsiteY5" fmla="*/ 96518 h 108192"/>
                      <a:gd name="connsiteX6" fmla="*/ 5975 w 212674"/>
                      <a:gd name="connsiteY6" fmla="*/ 105732 h 108192"/>
                      <a:gd name="connsiteX7" fmla="*/ 3014 w 212674"/>
                      <a:gd name="connsiteY7" fmla="*/ 108193 h 108192"/>
                      <a:gd name="connsiteX8" fmla="*/ 9972 w 212674"/>
                      <a:gd name="connsiteY8" fmla="*/ 83845 h 108192"/>
                      <a:gd name="connsiteX9" fmla="*/ 8864 w 212674"/>
                      <a:gd name="connsiteY9" fmla="*/ 83635 h 108192"/>
                      <a:gd name="connsiteX10" fmla="*/ 7171 w 212674"/>
                      <a:gd name="connsiteY10" fmla="*/ 79773 h 108192"/>
                      <a:gd name="connsiteX11" fmla="*/ 11205 w 212674"/>
                      <a:gd name="connsiteY11" fmla="*/ 70734 h 108192"/>
                      <a:gd name="connsiteX12" fmla="*/ 15229 w 212674"/>
                      <a:gd name="connsiteY12" fmla="*/ 69368 h 108192"/>
                      <a:gd name="connsiteX13" fmla="*/ 16611 w 212674"/>
                      <a:gd name="connsiteY13" fmla="*/ 73344 h 108192"/>
                      <a:gd name="connsiteX14" fmla="*/ 12765 w 212674"/>
                      <a:gd name="connsiteY14" fmla="*/ 81962 h 108192"/>
                      <a:gd name="connsiteX15" fmla="*/ 9972 w 212674"/>
                      <a:gd name="connsiteY15" fmla="*/ 83845 h 108192"/>
                      <a:gd name="connsiteX16" fmla="*/ 21770 w 212674"/>
                      <a:gd name="connsiteY16" fmla="*/ 61390 h 108192"/>
                      <a:gd name="connsiteX17" fmla="*/ 20122 w 212674"/>
                      <a:gd name="connsiteY17" fmla="*/ 60899 h 108192"/>
                      <a:gd name="connsiteX18" fmla="*/ 19262 w 212674"/>
                      <a:gd name="connsiteY18" fmla="*/ 56783 h 108192"/>
                      <a:gd name="connsiteX19" fmla="*/ 25085 w 212674"/>
                      <a:gd name="connsiteY19" fmla="*/ 48743 h 108192"/>
                      <a:gd name="connsiteX20" fmla="*/ 29313 w 212674"/>
                      <a:gd name="connsiteY20" fmla="*/ 48217 h 108192"/>
                      <a:gd name="connsiteX21" fmla="*/ 29845 w 212674"/>
                      <a:gd name="connsiteY21" fmla="*/ 52395 h 108192"/>
                      <a:gd name="connsiteX22" fmla="*/ 24296 w 212674"/>
                      <a:gd name="connsiteY22" fmla="*/ 60050 h 108192"/>
                      <a:gd name="connsiteX23" fmla="*/ 21770 w 212674"/>
                      <a:gd name="connsiteY23" fmla="*/ 61390 h 108192"/>
                      <a:gd name="connsiteX24" fmla="*/ 37973 w 212674"/>
                      <a:gd name="connsiteY24" fmla="*/ 41798 h 108192"/>
                      <a:gd name="connsiteX25" fmla="*/ 35837 w 212674"/>
                      <a:gd name="connsiteY25" fmla="*/ 40922 h 108192"/>
                      <a:gd name="connsiteX26" fmla="*/ 35846 w 212674"/>
                      <a:gd name="connsiteY26" fmla="*/ 36718 h 108192"/>
                      <a:gd name="connsiteX27" fmla="*/ 43212 w 212674"/>
                      <a:gd name="connsiteY27" fmla="*/ 30027 h 108192"/>
                      <a:gd name="connsiteX28" fmla="*/ 47458 w 212674"/>
                      <a:gd name="connsiteY28" fmla="*/ 30368 h 108192"/>
                      <a:gd name="connsiteX29" fmla="*/ 47112 w 212674"/>
                      <a:gd name="connsiteY29" fmla="*/ 34564 h 108192"/>
                      <a:gd name="connsiteX30" fmla="*/ 40092 w 212674"/>
                      <a:gd name="connsiteY30" fmla="*/ 40939 h 108192"/>
                      <a:gd name="connsiteX31" fmla="*/ 37973 w 212674"/>
                      <a:gd name="connsiteY31" fmla="*/ 41798 h 108192"/>
                      <a:gd name="connsiteX32" fmla="*/ 209666 w 212674"/>
                      <a:gd name="connsiteY32" fmla="*/ 37515 h 108192"/>
                      <a:gd name="connsiteX33" fmla="*/ 207654 w 212674"/>
                      <a:gd name="connsiteY33" fmla="*/ 36753 h 108192"/>
                      <a:gd name="connsiteX34" fmla="*/ 200324 w 212674"/>
                      <a:gd name="connsiteY34" fmla="*/ 30736 h 108192"/>
                      <a:gd name="connsiteX35" fmla="*/ 199765 w 212674"/>
                      <a:gd name="connsiteY35" fmla="*/ 26567 h 108192"/>
                      <a:gd name="connsiteX36" fmla="*/ 203984 w 212674"/>
                      <a:gd name="connsiteY36" fmla="*/ 26016 h 108192"/>
                      <a:gd name="connsiteX37" fmla="*/ 211678 w 212674"/>
                      <a:gd name="connsiteY37" fmla="*/ 32330 h 108192"/>
                      <a:gd name="connsiteX38" fmla="*/ 211900 w 212674"/>
                      <a:gd name="connsiteY38" fmla="*/ 36534 h 108192"/>
                      <a:gd name="connsiteX39" fmla="*/ 209666 w 212674"/>
                      <a:gd name="connsiteY39" fmla="*/ 37515 h 108192"/>
                      <a:gd name="connsiteX40" fmla="*/ 57899 w 212674"/>
                      <a:gd name="connsiteY40" fmla="*/ 25902 h 108192"/>
                      <a:gd name="connsiteX41" fmla="*/ 55373 w 212674"/>
                      <a:gd name="connsiteY41" fmla="*/ 24553 h 108192"/>
                      <a:gd name="connsiteX42" fmla="*/ 56251 w 212674"/>
                      <a:gd name="connsiteY42" fmla="*/ 20437 h 108192"/>
                      <a:gd name="connsiteX43" fmla="*/ 64840 w 212674"/>
                      <a:gd name="connsiteY43" fmla="*/ 15375 h 108192"/>
                      <a:gd name="connsiteX44" fmla="*/ 68926 w 212674"/>
                      <a:gd name="connsiteY44" fmla="*/ 16566 h 108192"/>
                      <a:gd name="connsiteX45" fmla="*/ 67720 w 212674"/>
                      <a:gd name="connsiteY45" fmla="*/ 20603 h 108192"/>
                      <a:gd name="connsiteX46" fmla="*/ 59530 w 212674"/>
                      <a:gd name="connsiteY46" fmla="*/ 25429 h 108192"/>
                      <a:gd name="connsiteX47" fmla="*/ 57899 w 212674"/>
                      <a:gd name="connsiteY47" fmla="*/ 25902 h 108192"/>
                      <a:gd name="connsiteX48" fmla="*/ 188960 w 212674"/>
                      <a:gd name="connsiteY48" fmla="*/ 22626 h 108192"/>
                      <a:gd name="connsiteX49" fmla="*/ 187453 w 212674"/>
                      <a:gd name="connsiteY49" fmla="*/ 22223 h 108192"/>
                      <a:gd name="connsiteX50" fmla="*/ 179024 w 212674"/>
                      <a:gd name="connsiteY50" fmla="*/ 17818 h 108192"/>
                      <a:gd name="connsiteX51" fmla="*/ 177614 w 212674"/>
                      <a:gd name="connsiteY51" fmla="*/ 13851 h 108192"/>
                      <a:gd name="connsiteX52" fmla="*/ 181630 w 212674"/>
                      <a:gd name="connsiteY52" fmla="*/ 12458 h 108192"/>
                      <a:gd name="connsiteX53" fmla="*/ 190476 w 212674"/>
                      <a:gd name="connsiteY53" fmla="*/ 17082 h 108192"/>
                      <a:gd name="connsiteX54" fmla="*/ 191566 w 212674"/>
                      <a:gd name="connsiteY54" fmla="*/ 21146 h 108192"/>
                      <a:gd name="connsiteX55" fmla="*/ 188960 w 212674"/>
                      <a:gd name="connsiteY55" fmla="*/ 22626 h 108192"/>
                      <a:gd name="connsiteX56" fmla="*/ 80671 w 212674"/>
                      <a:gd name="connsiteY56" fmla="*/ 14341 h 108192"/>
                      <a:gd name="connsiteX57" fmla="*/ 77870 w 212674"/>
                      <a:gd name="connsiteY57" fmla="*/ 12449 h 108192"/>
                      <a:gd name="connsiteX58" fmla="*/ 79580 w 212674"/>
                      <a:gd name="connsiteY58" fmla="*/ 8596 h 108192"/>
                      <a:gd name="connsiteX59" fmla="*/ 89029 w 212674"/>
                      <a:gd name="connsiteY59" fmla="*/ 5355 h 108192"/>
                      <a:gd name="connsiteX60" fmla="*/ 92787 w 212674"/>
                      <a:gd name="connsiteY60" fmla="*/ 7335 h 108192"/>
                      <a:gd name="connsiteX61" fmla="*/ 90784 w 212674"/>
                      <a:gd name="connsiteY61" fmla="*/ 11048 h 108192"/>
                      <a:gd name="connsiteX62" fmla="*/ 81778 w 212674"/>
                      <a:gd name="connsiteY62" fmla="*/ 14131 h 108192"/>
                      <a:gd name="connsiteX63" fmla="*/ 80671 w 212674"/>
                      <a:gd name="connsiteY63" fmla="*/ 14341 h 108192"/>
                      <a:gd name="connsiteX64" fmla="*/ 165613 w 212674"/>
                      <a:gd name="connsiteY64" fmla="*/ 12222 h 108192"/>
                      <a:gd name="connsiteX65" fmla="*/ 164655 w 212674"/>
                      <a:gd name="connsiteY65" fmla="*/ 12064 h 108192"/>
                      <a:gd name="connsiteX66" fmla="*/ 155499 w 212674"/>
                      <a:gd name="connsiteY66" fmla="*/ 9428 h 108192"/>
                      <a:gd name="connsiteX67" fmla="*/ 153310 w 212674"/>
                      <a:gd name="connsiteY67" fmla="*/ 5820 h 108192"/>
                      <a:gd name="connsiteX68" fmla="*/ 156962 w 212674"/>
                      <a:gd name="connsiteY68" fmla="*/ 3656 h 108192"/>
                      <a:gd name="connsiteX69" fmla="*/ 166561 w 212674"/>
                      <a:gd name="connsiteY69" fmla="*/ 6424 h 108192"/>
                      <a:gd name="connsiteX70" fmla="*/ 168458 w 212674"/>
                      <a:gd name="connsiteY70" fmla="*/ 10190 h 108192"/>
                      <a:gd name="connsiteX71" fmla="*/ 165613 w 212674"/>
                      <a:gd name="connsiteY71" fmla="*/ 12222 h 108192"/>
                      <a:gd name="connsiteX72" fmla="*/ 105339 w 212674"/>
                      <a:gd name="connsiteY72" fmla="*/ 7580 h 108192"/>
                      <a:gd name="connsiteX73" fmla="*/ 102378 w 212674"/>
                      <a:gd name="connsiteY73" fmla="*/ 5101 h 108192"/>
                      <a:gd name="connsiteX74" fmla="*/ 104842 w 212674"/>
                      <a:gd name="connsiteY74" fmla="*/ 1668 h 108192"/>
                      <a:gd name="connsiteX75" fmla="*/ 114761 w 212674"/>
                      <a:gd name="connsiteY75" fmla="*/ 398 h 108192"/>
                      <a:gd name="connsiteX76" fmla="*/ 118032 w 212674"/>
                      <a:gd name="connsiteY76" fmla="*/ 3096 h 108192"/>
                      <a:gd name="connsiteX77" fmla="*/ 115302 w 212674"/>
                      <a:gd name="connsiteY77" fmla="*/ 6328 h 108192"/>
                      <a:gd name="connsiteX78" fmla="*/ 105853 w 212674"/>
                      <a:gd name="connsiteY78" fmla="*/ 7536 h 108192"/>
                      <a:gd name="connsiteX79" fmla="*/ 105339 w 212674"/>
                      <a:gd name="connsiteY79" fmla="*/ 7580 h 108192"/>
                      <a:gd name="connsiteX80" fmla="*/ 140634 w 212674"/>
                      <a:gd name="connsiteY80" fmla="*/ 6695 h 108192"/>
                      <a:gd name="connsiteX81" fmla="*/ 140280 w 212674"/>
                      <a:gd name="connsiteY81" fmla="*/ 6678 h 108192"/>
                      <a:gd name="connsiteX82" fmla="*/ 130778 w 212674"/>
                      <a:gd name="connsiteY82" fmla="*/ 5942 h 108192"/>
                      <a:gd name="connsiteX83" fmla="*/ 127888 w 212674"/>
                      <a:gd name="connsiteY83" fmla="*/ 2859 h 108192"/>
                      <a:gd name="connsiteX84" fmla="*/ 131008 w 212674"/>
                      <a:gd name="connsiteY84" fmla="*/ 4 h 108192"/>
                      <a:gd name="connsiteX85" fmla="*/ 140989 w 212674"/>
                      <a:gd name="connsiteY85" fmla="*/ 775 h 108192"/>
                      <a:gd name="connsiteX86" fmla="*/ 143622 w 212674"/>
                      <a:gd name="connsiteY86" fmla="*/ 4077 h 108192"/>
                      <a:gd name="connsiteX87" fmla="*/ 140634 w 212674"/>
                      <a:gd name="connsiteY87" fmla="*/ 6695 h 108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</a:cxnLst>
                    <a:rect l="l" t="t" r="r" b="b"/>
                    <a:pathLst>
                      <a:path w="212674" h="108192">
                        <a:moveTo>
                          <a:pt x="3014" y="108193"/>
                        </a:moveTo>
                        <a:cubicBezTo>
                          <a:pt x="2846" y="108193"/>
                          <a:pt x="2669" y="108175"/>
                          <a:pt x="2491" y="108149"/>
                        </a:cubicBezTo>
                        <a:cubicBezTo>
                          <a:pt x="851" y="107869"/>
                          <a:pt x="-239" y="106327"/>
                          <a:pt x="45" y="104707"/>
                        </a:cubicBezTo>
                        <a:cubicBezTo>
                          <a:pt x="621" y="101475"/>
                          <a:pt x="1330" y="98217"/>
                          <a:pt x="2154" y="95038"/>
                        </a:cubicBezTo>
                        <a:cubicBezTo>
                          <a:pt x="2571" y="93444"/>
                          <a:pt x="4211" y="92489"/>
                          <a:pt x="5824" y="92901"/>
                        </a:cubicBezTo>
                        <a:cubicBezTo>
                          <a:pt x="7437" y="93313"/>
                          <a:pt x="8404" y="94933"/>
                          <a:pt x="7987" y="96518"/>
                        </a:cubicBezTo>
                        <a:cubicBezTo>
                          <a:pt x="7198" y="99548"/>
                          <a:pt x="6524" y="102649"/>
                          <a:pt x="5975" y="105732"/>
                        </a:cubicBezTo>
                        <a:cubicBezTo>
                          <a:pt x="5718" y="107177"/>
                          <a:pt x="4450" y="108193"/>
                          <a:pt x="3014" y="108193"/>
                        </a:cubicBezTo>
                        <a:close/>
                        <a:moveTo>
                          <a:pt x="9972" y="83845"/>
                        </a:moveTo>
                        <a:cubicBezTo>
                          <a:pt x="9600" y="83845"/>
                          <a:pt x="9228" y="83775"/>
                          <a:pt x="8864" y="83635"/>
                        </a:cubicBezTo>
                        <a:cubicBezTo>
                          <a:pt x="7322" y="83031"/>
                          <a:pt x="6560" y="81305"/>
                          <a:pt x="7171" y="79773"/>
                        </a:cubicBezTo>
                        <a:cubicBezTo>
                          <a:pt x="8395" y="76716"/>
                          <a:pt x="9751" y="73677"/>
                          <a:pt x="11205" y="70734"/>
                        </a:cubicBezTo>
                        <a:cubicBezTo>
                          <a:pt x="11931" y="69263"/>
                          <a:pt x="13740" y="68641"/>
                          <a:pt x="15229" y="69368"/>
                        </a:cubicBezTo>
                        <a:cubicBezTo>
                          <a:pt x="16727" y="70086"/>
                          <a:pt x="17347" y="71873"/>
                          <a:pt x="16611" y="73344"/>
                        </a:cubicBezTo>
                        <a:cubicBezTo>
                          <a:pt x="15229" y="76147"/>
                          <a:pt x="13935" y="79046"/>
                          <a:pt x="12765" y="81962"/>
                        </a:cubicBezTo>
                        <a:cubicBezTo>
                          <a:pt x="12304" y="83136"/>
                          <a:pt x="11178" y="83845"/>
                          <a:pt x="9972" y="83845"/>
                        </a:cubicBezTo>
                        <a:close/>
                        <a:moveTo>
                          <a:pt x="21770" y="61390"/>
                        </a:moveTo>
                        <a:cubicBezTo>
                          <a:pt x="21203" y="61390"/>
                          <a:pt x="20627" y="61232"/>
                          <a:pt x="20122" y="60899"/>
                        </a:cubicBezTo>
                        <a:cubicBezTo>
                          <a:pt x="18730" y="59997"/>
                          <a:pt x="18349" y="58149"/>
                          <a:pt x="19262" y="56783"/>
                        </a:cubicBezTo>
                        <a:cubicBezTo>
                          <a:pt x="21088" y="54033"/>
                          <a:pt x="23047" y="51326"/>
                          <a:pt x="25085" y="48743"/>
                        </a:cubicBezTo>
                        <a:cubicBezTo>
                          <a:pt x="26105" y="47447"/>
                          <a:pt x="27993" y="47210"/>
                          <a:pt x="29313" y="48217"/>
                        </a:cubicBezTo>
                        <a:cubicBezTo>
                          <a:pt x="30625" y="49225"/>
                          <a:pt x="30864" y="51090"/>
                          <a:pt x="29845" y="52395"/>
                        </a:cubicBezTo>
                        <a:cubicBezTo>
                          <a:pt x="27904" y="54856"/>
                          <a:pt x="26043" y="57431"/>
                          <a:pt x="24296" y="60050"/>
                        </a:cubicBezTo>
                        <a:cubicBezTo>
                          <a:pt x="23711" y="60917"/>
                          <a:pt x="22745" y="61390"/>
                          <a:pt x="21770" y="61390"/>
                        </a:cubicBezTo>
                        <a:close/>
                        <a:moveTo>
                          <a:pt x="37973" y="41798"/>
                        </a:moveTo>
                        <a:cubicBezTo>
                          <a:pt x="37202" y="41798"/>
                          <a:pt x="36422" y="41509"/>
                          <a:pt x="35837" y="40922"/>
                        </a:cubicBezTo>
                        <a:cubicBezTo>
                          <a:pt x="34667" y="39757"/>
                          <a:pt x="34667" y="37874"/>
                          <a:pt x="35846" y="36718"/>
                        </a:cubicBezTo>
                        <a:cubicBezTo>
                          <a:pt x="38195" y="34406"/>
                          <a:pt x="40677" y="32155"/>
                          <a:pt x="43212" y="30027"/>
                        </a:cubicBezTo>
                        <a:cubicBezTo>
                          <a:pt x="44479" y="28967"/>
                          <a:pt x="46376" y="29116"/>
                          <a:pt x="47458" y="30368"/>
                        </a:cubicBezTo>
                        <a:cubicBezTo>
                          <a:pt x="48530" y="31621"/>
                          <a:pt x="48379" y="33495"/>
                          <a:pt x="47112" y="34564"/>
                        </a:cubicBezTo>
                        <a:cubicBezTo>
                          <a:pt x="44692" y="36595"/>
                          <a:pt x="42334" y="38732"/>
                          <a:pt x="40092" y="40939"/>
                        </a:cubicBezTo>
                        <a:cubicBezTo>
                          <a:pt x="39516" y="41509"/>
                          <a:pt x="38744" y="41798"/>
                          <a:pt x="37973" y="41798"/>
                        </a:cubicBezTo>
                        <a:close/>
                        <a:moveTo>
                          <a:pt x="209666" y="37515"/>
                        </a:moveTo>
                        <a:cubicBezTo>
                          <a:pt x="208948" y="37515"/>
                          <a:pt x="208230" y="37261"/>
                          <a:pt x="207654" y="36753"/>
                        </a:cubicBezTo>
                        <a:cubicBezTo>
                          <a:pt x="205296" y="34660"/>
                          <a:pt x="202832" y="32637"/>
                          <a:pt x="200324" y="30736"/>
                        </a:cubicBezTo>
                        <a:cubicBezTo>
                          <a:pt x="199003" y="29738"/>
                          <a:pt x="198755" y="27872"/>
                          <a:pt x="199765" y="26567"/>
                        </a:cubicBezTo>
                        <a:cubicBezTo>
                          <a:pt x="200776" y="25262"/>
                          <a:pt x="202664" y="25017"/>
                          <a:pt x="203984" y="26016"/>
                        </a:cubicBezTo>
                        <a:cubicBezTo>
                          <a:pt x="206617" y="28013"/>
                          <a:pt x="209205" y="30132"/>
                          <a:pt x="211678" y="32330"/>
                        </a:cubicBezTo>
                        <a:cubicBezTo>
                          <a:pt x="212910" y="33425"/>
                          <a:pt x="213017" y="35308"/>
                          <a:pt x="211900" y="36534"/>
                        </a:cubicBezTo>
                        <a:cubicBezTo>
                          <a:pt x="211306" y="37182"/>
                          <a:pt x="210490" y="37515"/>
                          <a:pt x="209666" y="37515"/>
                        </a:cubicBezTo>
                        <a:close/>
                        <a:moveTo>
                          <a:pt x="57899" y="25902"/>
                        </a:moveTo>
                        <a:cubicBezTo>
                          <a:pt x="56915" y="25902"/>
                          <a:pt x="55949" y="25429"/>
                          <a:pt x="55373" y="24553"/>
                        </a:cubicBezTo>
                        <a:cubicBezTo>
                          <a:pt x="54469" y="23178"/>
                          <a:pt x="54859" y="21330"/>
                          <a:pt x="56251" y="20437"/>
                        </a:cubicBezTo>
                        <a:cubicBezTo>
                          <a:pt x="59034" y="18641"/>
                          <a:pt x="61932" y="16942"/>
                          <a:pt x="64840" y="15375"/>
                        </a:cubicBezTo>
                        <a:cubicBezTo>
                          <a:pt x="66302" y="14586"/>
                          <a:pt x="68128" y="15121"/>
                          <a:pt x="68926" y="16566"/>
                        </a:cubicBezTo>
                        <a:cubicBezTo>
                          <a:pt x="69724" y="18011"/>
                          <a:pt x="69183" y="19815"/>
                          <a:pt x="67720" y="20603"/>
                        </a:cubicBezTo>
                        <a:cubicBezTo>
                          <a:pt x="64946" y="22101"/>
                          <a:pt x="62189" y="23721"/>
                          <a:pt x="59530" y="25429"/>
                        </a:cubicBezTo>
                        <a:cubicBezTo>
                          <a:pt x="59034" y="25744"/>
                          <a:pt x="58467" y="25902"/>
                          <a:pt x="57899" y="25902"/>
                        </a:cubicBezTo>
                        <a:close/>
                        <a:moveTo>
                          <a:pt x="188960" y="22626"/>
                        </a:moveTo>
                        <a:cubicBezTo>
                          <a:pt x="188446" y="22626"/>
                          <a:pt x="187923" y="22495"/>
                          <a:pt x="187453" y="22223"/>
                        </a:cubicBezTo>
                        <a:cubicBezTo>
                          <a:pt x="184723" y="20656"/>
                          <a:pt x="181887" y="19176"/>
                          <a:pt x="179024" y="17818"/>
                        </a:cubicBezTo>
                        <a:cubicBezTo>
                          <a:pt x="177526" y="17109"/>
                          <a:pt x="176896" y="15331"/>
                          <a:pt x="177614" y="13851"/>
                        </a:cubicBezTo>
                        <a:cubicBezTo>
                          <a:pt x="178332" y="12371"/>
                          <a:pt x="180132" y="11749"/>
                          <a:pt x="181630" y="12458"/>
                        </a:cubicBezTo>
                        <a:cubicBezTo>
                          <a:pt x="184635" y="13886"/>
                          <a:pt x="187604" y="15436"/>
                          <a:pt x="190476" y="17082"/>
                        </a:cubicBezTo>
                        <a:cubicBezTo>
                          <a:pt x="191912" y="17906"/>
                          <a:pt x="192399" y="19727"/>
                          <a:pt x="191566" y="21146"/>
                        </a:cubicBezTo>
                        <a:cubicBezTo>
                          <a:pt x="191008" y="22092"/>
                          <a:pt x="189997" y="22626"/>
                          <a:pt x="188960" y="22626"/>
                        </a:cubicBezTo>
                        <a:close/>
                        <a:moveTo>
                          <a:pt x="80671" y="14341"/>
                        </a:moveTo>
                        <a:cubicBezTo>
                          <a:pt x="79465" y="14341"/>
                          <a:pt x="78330" y="13623"/>
                          <a:pt x="77870" y="12449"/>
                        </a:cubicBezTo>
                        <a:cubicBezTo>
                          <a:pt x="77267" y="10917"/>
                          <a:pt x="78029" y="9191"/>
                          <a:pt x="79580" y="8596"/>
                        </a:cubicBezTo>
                        <a:cubicBezTo>
                          <a:pt x="82674" y="7396"/>
                          <a:pt x="85856" y="6310"/>
                          <a:pt x="89029" y="5355"/>
                        </a:cubicBezTo>
                        <a:cubicBezTo>
                          <a:pt x="90625" y="4874"/>
                          <a:pt x="92300" y="5767"/>
                          <a:pt x="92787" y="7335"/>
                        </a:cubicBezTo>
                        <a:cubicBezTo>
                          <a:pt x="93275" y="8902"/>
                          <a:pt x="92371" y="10566"/>
                          <a:pt x="90784" y="11048"/>
                        </a:cubicBezTo>
                        <a:cubicBezTo>
                          <a:pt x="87753" y="11959"/>
                          <a:pt x="84730" y="12992"/>
                          <a:pt x="81778" y="14131"/>
                        </a:cubicBezTo>
                        <a:cubicBezTo>
                          <a:pt x="81406" y="14271"/>
                          <a:pt x="81034" y="14341"/>
                          <a:pt x="80671" y="14341"/>
                        </a:cubicBezTo>
                        <a:close/>
                        <a:moveTo>
                          <a:pt x="165613" y="12222"/>
                        </a:moveTo>
                        <a:cubicBezTo>
                          <a:pt x="165294" y="12222"/>
                          <a:pt x="164975" y="12169"/>
                          <a:pt x="164655" y="12064"/>
                        </a:cubicBezTo>
                        <a:cubicBezTo>
                          <a:pt x="161651" y="11074"/>
                          <a:pt x="158575" y="10181"/>
                          <a:pt x="155499" y="9428"/>
                        </a:cubicBezTo>
                        <a:cubicBezTo>
                          <a:pt x="153886" y="9034"/>
                          <a:pt x="152902" y="7414"/>
                          <a:pt x="153310" y="5820"/>
                        </a:cubicBezTo>
                        <a:cubicBezTo>
                          <a:pt x="153709" y="4226"/>
                          <a:pt x="155348" y="3253"/>
                          <a:pt x="156962" y="3656"/>
                        </a:cubicBezTo>
                        <a:cubicBezTo>
                          <a:pt x="160179" y="4453"/>
                          <a:pt x="163415" y="5382"/>
                          <a:pt x="166561" y="6424"/>
                        </a:cubicBezTo>
                        <a:cubicBezTo>
                          <a:pt x="168139" y="6941"/>
                          <a:pt x="168990" y="8631"/>
                          <a:pt x="168458" y="10190"/>
                        </a:cubicBezTo>
                        <a:cubicBezTo>
                          <a:pt x="168050" y="11433"/>
                          <a:pt x="166880" y="12222"/>
                          <a:pt x="165613" y="12222"/>
                        </a:cubicBezTo>
                        <a:close/>
                        <a:moveTo>
                          <a:pt x="105339" y="7580"/>
                        </a:moveTo>
                        <a:cubicBezTo>
                          <a:pt x="103894" y="7580"/>
                          <a:pt x="102626" y="6555"/>
                          <a:pt x="102378" y="5101"/>
                        </a:cubicBezTo>
                        <a:cubicBezTo>
                          <a:pt x="102103" y="3481"/>
                          <a:pt x="103202" y="1948"/>
                          <a:pt x="104842" y="1668"/>
                        </a:cubicBezTo>
                        <a:cubicBezTo>
                          <a:pt x="108113" y="1125"/>
                          <a:pt x="111446" y="696"/>
                          <a:pt x="114761" y="398"/>
                        </a:cubicBezTo>
                        <a:cubicBezTo>
                          <a:pt x="116418" y="249"/>
                          <a:pt x="117881" y="1458"/>
                          <a:pt x="118032" y="3096"/>
                        </a:cubicBezTo>
                        <a:cubicBezTo>
                          <a:pt x="118182" y="4734"/>
                          <a:pt x="116959" y="6179"/>
                          <a:pt x="115302" y="6328"/>
                        </a:cubicBezTo>
                        <a:cubicBezTo>
                          <a:pt x="112146" y="6608"/>
                          <a:pt x="108964" y="7019"/>
                          <a:pt x="105853" y="7536"/>
                        </a:cubicBezTo>
                        <a:cubicBezTo>
                          <a:pt x="105675" y="7571"/>
                          <a:pt x="105507" y="7580"/>
                          <a:pt x="105339" y="7580"/>
                        </a:cubicBezTo>
                        <a:close/>
                        <a:moveTo>
                          <a:pt x="140634" y="6695"/>
                        </a:moveTo>
                        <a:cubicBezTo>
                          <a:pt x="140519" y="6695"/>
                          <a:pt x="140395" y="6687"/>
                          <a:pt x="140280" y="6678"/>
                        </a:cubicBezTo>
                        <a:cubicBezTo>
                          <a:pt x="137151" y="6310"/>
                          <a:pt x="133951" y="6065"/>
                          <a:pt x="130778" y="5942"/>
                        </a:cubicBezTo>
                        <a:cubicBezTo>
                          <a:pt x="129120" y="5881"/>
                          <a:pt x="127817" y="4497"/>
                          <a:pt x="127888" y="2859"/>
                        </a:cubicBezTo>
                        <a:cubicBezTo>
                          <a:pt x="127950" y="1213"/>
                          <a:pt x="129368" y="-83"/>
                          <a:pt x="131008" y="4"/>
                        </a:cubicBezTo>
                        <a:cubicBezTo>
                          <a:pt x="134341" y="127"/>
                          <a:pt x="137700" y="390"/>
                          <a:pt x="140989" y="775"/>
                        </a:cubicBezTo>
                        <a:cubicBezTo>
                          <a:pt x="142638" y="968"/>
                          <a:pt x="143817" y="2448"/>
                          <a:pt x="143622" y="4077"/>
                        </a:cubicBezTo>
                        <a:cubicBezTo>
                          <a:pt x="143444" y="5583"/>
                          <a:pt x="142141" y="6695"/>
                          <a:pt x="140634" y="6695"/>
                        </a:cubicBezTo>
                        <a:close/>
                      </a:path>
                    </a:pathLst>
                  </a:custGeom>
                  <a:solidFill>
                    <a:srgbClr val="786E64"/>
                  </a:solidFill>
                  <a:ln w="88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141" name="Forme libre : forme 140">
                    <a:extLst>
                      <a:ext uri="{FF2B5EF4-FFF2-40B4-BE49-F238E27FC236}">
                        <a16:creationId xmlns:a16="http://schemas.microsoft.com/office/drawing/2014/main" id="{FA81575A-9B21-FED7-C02A-759FA07012B2}"/>
                      </a:ext>
                    </a:extLst>
                  </p:cNvPr>
                  <p:cNvSpPr/>
                  <p:nvPr/>
                </p:nvSpPr>
                <p:spPr>
                  <a:xfrm>
                    <a:off x="2170114" y="2673597"/>
                    <a:ext cx="9083" cy="9616"/>
                  </a:xfrm>
                  <a:custGeom>
                    <a:avLst/>
                    <a:gdLst>
                      <a:gd name="connsiteX0" fmla="*/ 6071 w 9083"/>
                      <a:gd name="connsiteY0" fmla="*/ 9616 h 9616"/>
                      <a:gd name="connsiteX1" fmla="*/ 3714 w 9083"/>
                      <a:gd name="connsiteY1" fmla="*/ 8486 h 9616"/>
                      <a:gd name="connsiteX2" fmla="*/ 727 w 9083"/>
                      <a:gd name="connsiteY2" fmla="*/ 4913 h 9616"/>
                      <a:gd name="connsiteX3" fmla="*/ 1046 w 9083"/>
                      <a:gd name="connsiteY3" fmla="*/ 718 h 9616"/>
                      <a:gd name="connsiteX4" fmla="*/ 5291 w 9083"/>
                      <a:gd name="connsiteY4" fmla="*/ 1033 h 9616"/>
                      <a:gd name="connsiteX5" fmla="*/ 8429 w 9083"/>
                      <a:gd name="connsiteY5" fmla="*/ 4790 h 9616"/>
                      <a:gd name="connsiteX6" fmla="*/ 7942 w 9083"/>
                      <a:gd name="connsiteY6" fmla="*/ 8968 h 9616"/>
                      <a:gd name="connsiteX7" fmla="*/ 6071 w 9083"/>
                      <a:gd name="connsiteY7" fmla="*/ 9616 h 96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083" h="9616">
                        <a:moveTo>
                          <a:pt x="6071" y="9616"/>
                        </a:moveTo>
                        <a:cubicBezTo>
                          <a:pt x="5185" y="9616"/>
                          <a:pt x="4307" y="9231"/>
                          <a:pt x="3714" y="8486"/>
                        </a:cubicBezTo>
                        <a:cubicBezTo>
                          <a:pt x="2756" y="7286"/>
                          <a:pt x="1746" y="6086"/>
                          <a:pt x="727" y="4913"/>
                        </a:cubicBezTo>
                        <a:cubicBezTo>
                          <a:pt x="-355" y="3669"/>
                          <a:pt x="-213" y="1786"/>
                          <a:pt x="1046" y="718"/>
                        </a:cubicBezTo>
                        <a:cubicBezTo>
                          <a:pt x="2304" y="-351"/>
                          <a:pt x="4210" y="-211"/>
                          <a:pt x="5291" y="1033"/>
                        </a:cubicBezTo>
                        <a:cubicBezTo>
                          <a:pt x="6364" y="2268"/>
                          <a:pt x="7419" y="3529"/>
                          <a:pt x="8429" y="4790"/>
                        </a:cubicBezTo>
                        <a:cubicBezTo>
                          <a:pt x="9466" y="6078"/>
                          <a:pt x="9245" y="7943"/>
                          <a:pt x="7942" y="8968"/>
                        </a:cubicBezTo>
                        <a:cubicBezTo>
                          <a:pt x="7392" y="9406"/>
                          <a:pt x="6727" y="9616"/>
                          <a:pt x="6071" y="9616"/>
                        </a:cubicBezTo>
                        <a:close/>
                      </a:path>
                    </a:pathLst>
                  </a:custGeom>
                  <a:solidFill>
                    <a:srgbClr val="786E64"/>
                  </a:solidFill>
                  <a:ln w="88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42" name="Graphique 22">
                  <a:extLst>
                    <a:ext uri="{FF2B5EF4-FFF2-40B4-BE49-F238E27FC236}">
                      <a16:creationId xmlns:a16="http://schemas.microsoft.com/office/drawing/2014/main" id="{0608370F-740B-A4A5-8693-24BB7CE6D051}"/>
                    </a:ext>
                  </a:extLst>
                </p:cNvPr>
                <p:cNvGrpSpPr/>
                <p:nvPr/>
              </p:nvGrpSpPr>
              <p:grpSpPr>
                <a:xfrm>
                  <a:off x="1974168" y="2765350"/>
                  <a:ext cx="231697" cy="144129"/>
                  <a:chOff x="1974168" y="2765350"/>
                  <a:chExt cx="231697" cy="144129"/>
                </a:xfrm>
                <a:solidFill>
                  <a:srgbClr val="E9EFFE"/>
                </a:solidFill>
              </p:grpSpPr>
              <p:sp>
                <p:nvSpPr>
                  <p:cNvPr id="143" name="Forme libre : forme 142">
                    <a:extLst>
                      <a:ext uri="{FF2B5EF4-FFF2-40B4-BE49-F238E27FC236}">
                        <a16:creationId xmlns:a16="http://schemas.microsoft.com/office/drawing/2014/main" id="{0F58DA2F-32E0-89D5-9EB8-7B52EE73C289}"/>
                      </a:ext>
                    </a:extLst>
                  </p:cNvPr>
                  <p:cNvSpPr/>
                  <p:nvPr/>
                </p:nvSpPr>
                <p:spPr>
                  <a:xfrm>
                    <a:off x="2199313" y="2765350"/>
                    <a:ext cx="6552" cy="10681"/>
                  </a:xfrm>
                  <a:custGeom>
                    <a:avLst/>
                    <a:gdLst>
                      <a:gd name="connsiteX0" fmla="*/ 3021 w 6552"/>
                      <a:gd name="connsiteY0" fmla="*/ 10681 h 10681"/>
                      <a:gd name="connsiteX1" fmla="*/ 2622 w 6552"/>
                      <a:gd name="connsiteY1" fmla="*/ 10655 h 10681"/>
                      <a:gd name="connsiteX2" fmla="*/ 25 w 6552"/>
                      <a:gd name="connsiteY2" fmla="*/ 7318 h 10681"/>
                      <a:gd name="connsiteX3" fmla="*/ 548 w 6552"/>
                      <a:gd name="connsiteY3" fmla="*/ 2703 h 10681"/>
                      <a:gd name="connsiteX4" fmla="*/ 3819 w 6552"/>
                      <a:gd name="connsiteY4" fmla="*/ 14 h 10681"/>
                      <a:gd name="connsiteX5" fmla="*/ 6540 w 6552"/>
                      <a:gd name="connsiteY5" fmla="*/ 3246 h 10681"/>
                      <a:gd name="connsiteX6" fmla="*/ 5991 w 6552"/>
                      <a:gd name="connsiteY6" fmla="*/ 8089 h 10681"/>
                      <a:gd name="connsiteX7" fmla="*/ 3021 w 6552"/>
                      <a:gd name="connsiteY7" fmla="*/ 10681 h 10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552" h="10681">
                        <a:moveTo>
                          <a:pt x="3021" y="10681"/>
                        </a:moveTo>
                        <a:cubicBezTo>
                          <a:pt x="2888" y="10681"/>
                          <a:pt x="2755" y="10672"/>
                          <a:pt x="2622" y="10655"/>
                        </a:cubicBezTo>
                        <a:cubicBezTo>
                          <a:pt x="974" y="10445"/>
                          <a:pt x="-188" y="8947"/>
                          <a:pt x="25" y="7318"/>
                        </a:cubicBezTo>
                        <a:cubicBezTo>
                          <a:pt x="229" y="5794"/>
                          <a:pt x="406" y="4235"/>
                          <a:pt x="548" y="2703"/>
                        </a:cubicBezTo>
                        <a:cubicBezTo>
                          <a:pt x="699" y="1065"/>
                          <a:pt x="2170" y="-144"/>
                          <a:pt x="3819" y="14"/>
                        </a:cubicBezTo>
                        <a:cubicBezTo>
                          <a:pt x="5476" y="163"/>
                          <a:pt x="6691" y="1608"/>
                          <a:pt x="6540" y="3246"/>
                        </a:cubicBezTo>
                        <a:cubicBezTo>
                          <a:pt x="6389" y="4857"/>
                          <a:pt x="6203" y="6486"/>
                          <a:pt x="5991" y="8089"/>
                        </a:cubicBezTo>
                        <a:cubicBezTo>
                          <a:pt x="5804" y="9595"/>
                          <a:pt x="4510" y="10681"/>
                          <a:pt x="3021" y="10681"/>
                        </a:cubicBezTo>
                        <a:close/>
                      </a:path>
                    </a:pathLst>
                  </a:custGeom>
                  <a:solidFill>
                    <a:srgbClr val="E9EFFE"/>
                  </a:solidFill>
                  <a:ln w="88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144" name="Forme libre : forme 143">
                    <a:extLst>
                      <a:ext uri="{FF2B5EF4-FFF2-40B4-BE49-F238E27FC236}">
                        <a16:creationId xmlns:a16="http://schemas.microsoft.com/office/drawing/2014/main" id="{0F46B396-4210-D8CD-8587-92FF4CE6899B}"/>
                      </a:ext>
                    </a:extLst>
                  </p:cNvPr>
                  <p:cNvSpPr/>
                  <p:nvPr/>
                </p:nvSpPr>
                <p:spPr>
                  <a:xfrm>
                    <a:off x="1987471" y="2785219"/>
                    <a:ext cx="214889" cy="98291"/>
                  </a:xfrm>
                  <a:custGeom>
                    <a:avLst/>
                    <a:gdLst>
                      <a:gd name="connsiteX0" fmla="*/ 94359 w 214889"/>
                      <a:gd name="connsiteY0" fmla="*/ 98291 h 98291"/>
                      <a:gd name="connsiteX1" fmla="*/ 91354 w 214889"/>
                      <a:gd name="connsiteY1" fmla="*/ 95401 h 98291"/>
                      <a:gd name="connsiteX2" fmla="*/ 94279 w 214889"/>
                      <a:gd name="connsiteY2" fmla="*/ 92344 h 98291"/>
                      <a:gd name="connsiteX3" fmla="*/ 103639 w 214889"/>
                      <a:gd name="connsiteY3" fmla="*/ 91731 h 98291"/>
                      <a:gd name="connsiteX4" fmla="*/ 106946 w 214889"/>
                      <a:gd name="connsiteY4" fmla="*/ 94376 h 98291"/>
                      <a:gd name="connsiteX5" fmla="*/ 104269 w 214889"/>
                      <a:gd name="connsiteY5" fmla="*/ 97643 h 98291"/>
                      <a:gd name="connsiteX6" fmla="*/ 94448 w 214889"/>
                      <a:gd name="connsiteY6" fmla="*/ 98282 h 98291"/>
                      <a:gd name="connsiteX7" fmla="*/ 94359 w 214889"/>
                      <a:gd name="connsiteY7" fmla="*/ 98291 h 98291"/>
                      <a:gd name="connsiteX8" fmla="*/ 78759 w 214889"/>
                      <a:gd name="connsiteY8" fmla="*/ 97739 h 98291"/>
                      <a:gd name="connsiteX9" fmla="*/ 78457 w 214889"/>
                      <a:gd name="connsiteY9" fmla="*/ 97722 h 98291"/>
                      <a:gd name="connsiteX10" fmla="*/ 68707 w 214889"/>
                      <a:gd name="connsiteY10" fmla="*/ 96391 h 98291"/>
                      <a:gd name="connsiteX11" fmla="*/ 66270 w 214889"/>
                      <a:gd name="connsiteY11" fmla="*/ 92940 h 98291"/>
                      <a:gd name="connsiteX12" fmla="*/ 69762 w 214889"/>
                      <a:gd name="connsiteY12" fmla="*/ 90532 h 98291"/>
                      <a:gd name="connsiteX13" fmla="*/ 79051 w 214889"/>
                      <a:gd name="connsiteY13" fmla="*/ 91801 h 98291"/>
                      <a:gd name="connsiteX14" fmla="*/ 81755 w 214889"/>
                      <a:gd name="connsiteY14" fmla="*/ 95051 h 98291"/>
                      <a:gd name="connsiteX15" fmla="*/ 78759 w 214889"/>
                      <a:gd name="connsiteY15" fmla="*/ 97739 h 98291"/>
                      <a:gd name="connsiteX16" fmla="*/ 119337 w 214889"/>
                      <a:gd name="connsiteY16" fmla="*/ 95086 h 98291"/>
                      <a:gd name="connsiteX17" fmla="*/ 116412 w 214889"/>
                      <a:gd name="connsiteY17" fmla="*/ 92791 h 98291"/>
                      <a:gd name="connsiteX18" fmla="*/ 118655 w 214889"/>
                      <a:gd name="connsiteY18" fmla="*/ 89218 h 98291"/>
                      <a:gd name="connsiteX19" fmla="*/ 127696 w 214889"/>
                      <a:gd name="connsiteY19" fmla="*/ 86757 h 98291"/>
                      <a:gd name="connsiteX20" fmla="*/ 131472 w 214889"/>
                      <a:gd name="connsiteY20" fmla="*/ 88692 h 98291"/>
                      <a:gd name="connsiteX21" fmla="*/ 129513 w 214889"/>
                      <a:gd name="connsiteY21" fmla="*/ 92423 h 98291"/>
                      <a:gd name="connsiteX22" fmla="*/ 120020 w 214889"/>
                      <a:gd name="connsiteY22" fmla="*/ 94998 h 98291"/>
                      <a:gd name="connsiteX23" fmla="*/ 119337 w 214889"/>
                      <a:gd name="connsiteY23" fmla="*/ 95086 h 98291"/>
                      <a:gd name="connsiteX24" fmla="*/ 54064 w 214889"/>
                      <a:gd name="connsiteY24" fmla="*/ 92800 h 98291"/>
                      <a:gd name="connsiteX25" fmla="*/ 53169 w 214889"/>
                      <a:gd name="connsiteY25" fmla="*/ 92669 h 98291"/>
                      <a:gd name="connsiteX26" fmla="*/ 45794 w 214889"/>
                      <a:gd name="connsiteY26" fmla="*/ 90164 h 98291"/>
                      <a:gd name="connsiteX27" fmla="*/ 43888 w 214889"/>
                      <a:gd name="connsiteY27" fmla="*/ 89437 h 98291"/>
                      <a:gd name="connsiteX28" fmla="*/ 42195 w 214889"/>
                      <a:gd name="connsiteY28" fmla="*/ 85575 h 98291"/>
                      <a:gd name="connsiteX29" fmla="*/ 46104 w 214889"/>
                      <a:gd name="connsiteY29" fmla="*/ 83902 h 98291"/>
                      <a:gd name="connsiteX30" fmla="*/ 47921 w 214889"/>
                      <a:gd name="connsiteY30" fmla="*/ 84594 h 98291"/>
                      <a:gd name="connsiteX31" fmla="*/ 54959 w 214889"/>
                      <a:gd name="connsiteY31" fmla="*/ 86985 h 98291"/>
                      <a:gd name="connsiteX32" fmla="*/ 56945 w 214889"/>
                      <a:gd name="connsiteY32" fmla="*/ 90707 h 98291"/>
                      <a:gd name="connsiteX33" fmla="*/ 54064 w 214889"/>
                      <a:gd name="connsiteY33" fmla="*/ 92800 h 98291"/>
                      <a:gd name="connsiteX34" fmla="*/ 143172 w 214889"/>
                      <a:gd name="connsiteY34" fmla="*/ 87011 h 98291"/>
                      <a:gd name="connsiteX35" fmla="*/ 140433 w 214889"/>
                      <a:gd name="connsiteY35" fmla="*/ 85277 h 98291"/>
                      <a:gd name="connsiteX36" fmla="*/ 141914 w 214889"/>
                      <a:gd name="connsiteY36" fmla="*/ 81327 h 98291"/>
                      <a:gd name="connsiteX37" fmla="*/ 150281 w 214889"/>
                      <a:gd name="connsiteY37" fmla="*/ 77132 h 98291"/>
                      <a:gd name="connsiteX38" fmla="*/ 154376 w 214889"/>
                      <a:gd name="connsiteY38" fmla="*/ 78288 h 98291"/>
                      <a:gd name="connsiteX39" fmla="*/ 153206 w 214889"/>
                      <a:gd name="connsiteY39" fmla="*/ 82334 h 98291"/>
                      <a:gd name="connsiteX40" fmla="*/ 144431 w 214889"/>
                      <a:gd name="connsiteY40" fmla="*/ 86731 h 98291"/>
                      <a:gd name="connsiteX41" fmla="*/ 143172 w 214889"/>
                      <a:gd name="connsiteY41" fmla="*/ 87011 h 98291"/>
                      <a:gd name="connsiteX42" fmla="*/ 30850 w 214889"/>
                      <a:gd name="connsiteY42" fmla="*/ 83096 h 98291"/>
                      <a:gd name="connsiteX43" fmla="*/ 29405 w 214889"/>
                      <a:gd name="connsiteY43" fmla="*/ 82728 h 98291"/>
                      <a:gd name="connsiteX44" fmla="*/ 20957 w 214889"/>
                      <a:gd name="connsiteY44" fmla="*/ 77736 h 98291"/>
                      <a:gd name="connsiteX45" fmla="*/ 20080 w 214889"/>
                      <a:gd name="connsiteY45" fmla="*/ 73620 h 98291"/>
                      <a:gd name="connsiteX46" fmla="*/ 24246 w 214889"/>
                      <a:gd name="connsiteY46" fmla="*/ 72753 h 98291"/>
                      <a:gd name="connsiteX47" fmla="*/ 32294 w 214889"/>
                      <a:gd name="connsiteY47" fmla="*/ 77508 h 98291"/>
                      <a:gd name="connsiteX48" fmla="*/ 33491 w 214889"/>
                      <a:gd name="connsiteY48" fmla="*/ 81546 h 98291"/>
                      <a:gd name="connsiteX49" fmla="*/ 30850 w 214889"/>
                      <a:gd name="connsiteY49" fmla="*/ 83096 h 98291"/>
                      <a:gd name="connsiteX50" fmla="*/ 164889 w 214889"/>
                      <a:gd name="connsiteY50" fmla="*/ 74382 h 98291"/>
                      <a:gd name="connsiteX51" fmla="*/ 162460 w 214889"/>
                      <a:gd name="connsiteY51" fmla="*/ 73164 h 98291"/>
                      <a:gd name="connsiteX52" fmla="*/ 163107 w 214889"/>
                      <a:gd name="connsiteY52" fmla="*/ 69004 h 98291"/>
                      <a:gd name="connsiteX53" fmla="*/ 170455 w 214889"/>
                      <a:gd name="connsiteY53" fmla="*/ 63241 h 98291"/>
                      <a:gd name="connsiteX54" fmla="*/ 174701 w 214889"/>
                      <a:gd name="connsiteY54" fmla="*/ 63557 h 98291"/>
                      <a:gd name="connsiteX55" fmla="*/ 174382 w 214889"/>
                      <a:gd name="connsiteY55" fmla="*/ 67752 h 98291"/>
                      <a:gd name="connsiteX56" fmla="*/ 166670 w 214889"/>
                      <a:gd name="connsiteY56" fmla="*/ 73795 h 98291"/>
                      <a:gd name="connsiteX57" fmla="*/ 164889 w 214889"/>
                      <a:gd name="connsiteY57" fmla="*/ 74382 h 98291"/>
                      <a:gd name="connsiteX58" fmla="*/ 10090 w 214889"/>
                      <a:gd name="connsiteY58" fmla="*/ 68995 h 98291"/>
                      <a:gd name="connsiteX59" fmla="*/ 8140 w 214889"/>
                      <a:gd name="connsiteY59" fmla="*/ 68286 h 98291"/>
                      <a:gd name="connsiteX60" fmla="*/ 890 w 214889"/>
                      <a:gd name="connsiteY60" fmla="*/ 61709 h 98291"/>
                      <a:gd name="connsiteX61" fmla="*/ 872 w 214889"/>
                      <a:gd name="connsiteY61" fmla="*/ 57505 h 98291"/>
                      <a:gd name="connsiteX62" fmla="*/ 5127 w 214889"/>
                      <a:gd name="connsiteY62" fmla="*/ 57487 h 98291"/>
                      <a:gd name="connsiteX63" fmla="*/ 12040 w 214889"/>
                      <a:gd name="connsiteY63" fmla="*/ 63758 h 98291"/>
                      <a:gd name="connsiteX64" fmla="*/ 12386 w 214889"/>
                      <a:gd name="connsiteY64" fmla="*/ 67953 h 98291"/>
                      <a:gd name="connsiteX65" fmla="*/ 10090 w 214889"/>
                      <a:gd name="connsiteY65" fmla="*/ 68995 h 98291"/>
                      <a:gd name="connsiteX66" fmla="*/ 183609 w 214889"/>
                      <a:gd name="connsiteY66" fmla="*/ 57715 h 98291"/>
                      <a:gd name="connsiteX67" fmla="*/ 181588 w 214889"/>
                      <a:gd name="connsiteY67" fmla="*/ 56944 h 98291"/>
                      <a:gd name="connsiteX68" fmla="*/ 181376 w 214889"/>
                      <a:gd name="connsiteY68" fmla="*/ 52740 h 98291"/>
                      <a:gd name="connsiteX69" fmla="*/ 187394 w 214889"/>
                      <a:gd name="connsiteY69" fmla="*/ 45638 h 98291"/>
                      <a:gd name="connsiteX70" fmla="*/ 191613 w 214889"/>
                      <a:gd name="connsiteY70" fmla="*/ 45103 h 98291"/>
                      <a:gd name="connsiteX71" fmla="*/ 192154 w 214889"/>
                      <a:gd name="connsiteY71" fmla="*/ 49272 h 98291"/>
                      <a:gd name="connsiteX72" fmla="*/ 185834 w 214889"/>
                      <a:gd name="connsiteY72" fmla="*/ 56734 h 98291"/>
                      <a:gd name="connsiteX73" fmla="*/ 183609 w 214889"/>
                      <a:gd name="connsiteY73" fmla="*/ 57715 h 98291"/>
                      <a:gd name="connsiteX74" fmla="*/ 198536 w 214889"/>
                      <a:gd name="connsiteY74" fmla="*/ 37659 h 98291"/>
                      <a:gd name="connsiteX75" fmla="*/ 197011 w 214889"/>
                      <a:gd name="connsiteY75" fmla="*/ 37247 h 98291"/>
                      <a:gd name="connsiteX76" fmla="*/ 195948 w 214889"/>
                      <a:gd name="connsiteY76" fmla="*/ 33175 h 98291"/>
                      <a:gd name="connsiteX77" fmla="*/ 200397 w 214889"/>
                      <a:gd name="connsiteY77" fmla="*/ 25012 h 98291"/>
                      <a:gd name="connsiteX78" fmla="*/ 204422 w 214889"/>
                      <a:gd name="connsiteY78" fmla="*/ 23646 h 98291"/>
                      <a:gd name="connsiteX79" fmla="*/ 205804 w 214889"/>
                      <a:gd name="connsiteY79" fmla="*/ 27622 h 98291"/>
                      <a:gd name="connsiteX80" fmla="*/ 201142 w 214889"/>
                      <a:gd name="connsiteY80" fmla="*/ 36188 h 98291"/>
                      <a:gd name="connsiteX81" fmla="*/ 198536 w 214889"/>
                      <a:gd name="connsiteY81" fmla="*/ 37659 h 98291"/>
                      <a:gd name="connsiteX82" fmla="*/ 209084 w 214889"/>
                      <a:gd name="connsiteY82" fmla="*/ 15046 h 98291"/>
                      <a:gd name="connsiteX83" fmla="*/ 208100 w 214889"/>
                      <a:gd name="connsiteY83" fmla="*/ 14879 h 98291"/>
                      <a:gd name="connsiteX84" fmla="*/ 206239 w 214889"/>
                      <a:gd name="connsiteY84" fmla="*/ 11096 h 98291"/>
                      <a:gd name="connsiteX85" fmla="*/ 208960 w 214889"/>
                      <a:gd name="connsiteY85" fmla="*/ 2224 h 98291"/>
                      <a:gd name="connsiteX86" fmla="*/ 212638 w 214889"/>
                      <a:gd name="connsiteY86" fmla="*/ 96 h 98291"/>
                      <a:gd name="connsiteX87" fmla="*/ 214792 w 214889"/>
                      <a:gd name="connsiteY87" fmla="*/ 3730 h 98291"/>
                      <a:gd name="connsiteX88" fmla="*/ 211938 w 214889"/>
                      <a:gd name="connsiteY88" fmla="*/ 13040 h 98291"/>
                      <a:gd name="connsiteX89" fmla="*/ 209084 w 214889"/>
                      <a:gd name="connsiteY89" fmla="*/ 15046 h 982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</a:cxnLst>
                    <a:rect l="l" t="t" r="r" b="b"/>
                    <a:pathLst>
                      <a:path w="214889" h="98291">
                        <a:moveTo>
                          <a:pt x="94359" y="98291"/>
                        </a:moveTo>
                        <a:cubicBezTo>
                          <a:pt x="92737" y="98291"/>
                          <a:pt x="91399" y="97013"/>
                          <a:pt x="91354" y="95401"/>
                        </a:cubicBezTo>
                        <a:cubicBezTo>
                          <a:pt x="91310" y="93763"/>
                          <a:pt x="92622" y="92388"/>
                          <a:pt x="94279" y="92344"/>
                        </a:cubicBezTo>
                        <a:cubicBezTo>
                          <a:pt x="97391" y="92257"/>
                          <a:pt x="100537" y="92055"/>
                          <a:pt x="103639" y="91731"/>
                        </a:cubicBezTo>
                        <a:cubicBezTo>
                          <a:pt x="105297" y="91548"/>
                          <a:pt x="106777" y="92747"/>
                          <a:pt x="106946" y="94376"/>
                        </a:cubicBezTo>
                        <a:cubicBezTo>
                          <a:pt x="107123" y="96014"/>
                          <a:pt x="105918" y="97477"/>
                          <a:pt x="104269" y="97643"/>
                        </a:cubicBezTo>
                        <a:cubicBezTo>
                          <a:pt x="101016" y="97985"/>
                          <a:pt x="97718" y="98195"/>
                          <a:pt x="94448" y="98282"/>
                        </a:cubicBezTo>
                        <a:cubicBezTo>
                          <a:pt x="94412" y="98291"/>
                          <a:pt x="94386" y="98291"/>
                          <a:pt x="94359" y="98291"/>
                        </a:cubicBezTo>
                        <a:close/>
                        <a:moveTo>
                          <a:pt x="78759" y="97739"/>
                        </a:moveTo>
                        <a:cubicBezTo>
                          <a:pt x="78661" y="97739"/>
                          <a:pt x="78564" y="97731"/>
                          <a:pt x="78457" y="97722"/>
                        </a:cubicBezTo>
                        <a:cubicBezTo>
                          <a:pt x="75213" y="97407"/>
                          <a:pt x="71933" y="96960"/>
                          <a:pt x="68707" y="96391"/>
                        </a:cubicBezTo>
                        <a:cubicBezTo>
                          <a:pt x="67067" y="96102"/>
                          <a:pt x="65977" y="94560"/>
                          <a:pt x="66270" y="92940"/>
                        </a:cubicBezTo>
                        <a:cubicBezTo>
                          <a:pt x="66562" y="91320"/>
                          <a:pt x="68122" y="90251"/>
                          <a:pt x="69762" y="90532"/>
                        </a:cubicBezTo>
                        <a:cubicBezTo>
                          <a:pt x="72838" y="91075"/>
                          <a:pt x="75967" y="91495"/>
                          <a:pt x="79051" y="91801"/>
                        </a:cubicBezTo>
                        <a:cubicBezTo>
                          <a:pt x="80709" y="91959"/>
                          <a:pt x="81914" y="93422"/>
                          <a:pt x="81755" y="95051"/>
                        </a:cubicBezTo>
                        <a:cubicBezTo>
                          <a:pt x="81604" y="96592"/>
                          <a:pt x="80292" y="97739"/>
                          <a:pt x="78759" y="97739"/>
                        </a:cubicBezTo>
                        <a:close/>
                        <a:moveTo>
                          <a:pt x="119337" y="95086"/>
                        </a:moveTo>
                        <a:cubicBezTo>
                          <a:pt x="117972" y="95086"/>
                          <a:pt x="116731" y="94157"/>
                          <a:pt x="116412" y="92791"/>
                        </a:cubicBezTo>
                        <a:cubicBezTo>
                          <a:pt x="116031" y="91188"/>
                          <a:pt x="117042" y="89594"/>
                          <a:pt x="118655" y="89218"/>
                        </a:cubicBezTo>
                        <a:cubicBezTo>
                          <a:pt x="121677" y="88517"/>
                          <a:pt x="124718" y="87694"/>
                          <a:pt x="127696" y="86757"/>
                        </a:cubicBezTo>
                        <a:cubicBezTo>
                          <a:pt x="129283" y="86266"/>
                          <a:pt x="130976" y="87125"/>
                          <a:pt x="131472" y="88692"/>
                        </a:cubicBezTo>
                        <a:cubicBezTo>
                          <a:pt x="131977" y="90260"/>
                          <a:pt x="131100" y="91933"/>
                          <a:pt x="129513" y="92423"/>
                        </a:cubicBezTo>
                        <a:cubicBezTo>
                          <a:pt x="126384" y="93404"/>
                          <a:pt x="123193" y="94271"/>
                          <a:pt x="120020" y="94998"/>
                        </a:cubicBezTo>
                        <a:cubicBezTo>
                          <a:pt x="119798" y="95060"/>
                          <a:pt x="119568" y="95086"/>
                          <a:pt x="119337" y="95086"/>
                        </a:cubicBezTo>
                        <a:close/>
                        <a:moveTo>
                          <a:pt x="54064" y="92800"/>
                        </a:moveTo>
                        <a:cubicBezTo>
                          <a:pt x="53771" y="92800"/>
                          <a:pt x="53470" y="92756"/>
                          <a:pt x="53169" y="92669"/>
                        </a:cubicBezTo>
                        <a:cubicBezTo>
                          <a:pt x="50696" y="91907"/>
                          <a:pt x="48214" y="91066"/>
                          <a:pt x="45794" y="90164"/>
                        </a:cubicBezTo>
                        <a:cubicBezTo>
                          <a:pt x="45156" y="89927"/>
                          <a:pt x="44518" y="89682"/>
                          <a:pt x="43888" y="89437"/>
                        </a:cubicBezTo>
                        <a:cubicBezTo>
                          <a:pt x="42346" y="88832"/>
                          <a:pt x="41584" y="87107"/>
                          <a:pt x="42195" y="85575"/>
                        </a:cubicBezTo>
                        <a:cubicBezTo>
                          <a:pt x="42807" y="84051"/>
                          <a:pt x="44553" y="83297"/>
                          <a:pt x="46104" y="83902"/>
                        </a:cubicBezTo>
                        <a:cubicBezTo>
                          <a:pt x="46707" y="84138"/>
                          <a:pt x="47310" y="84366"/>
                          <a:pt x="47921" y="84594"/>
                        </a:cubicBezTo>
                        <a:cubicBezTo>
                          <a:pt x="50235" y="85452"/>
                          <a:pt x="52601" y="86258"/>
                          <a:pt x="54959" y="86985"/>
                        </a:cubicBezTo>
                        <a:cubicBezTo>
                          <a:pt x="56546" y="87475"/>
                          <a:pt x="57432" y="89139"/>
                          <a:pt x="56945" y="90707"/>
                        </a:cubicBezTo>
                        <a:cubicBezTo>
                          <a:pt x="56537" y="91985"/>
                          <a:pt x="55349" y="92800"/>
                          <a:pt x="54064" y="92800"/>
                        </a:cubicBezTo>
                        <a:close/>
                        <a:moveTo>
                          <a:pt x="143172" y="87011"/>
                        </a:moveTo>
                        <a:cubicBezTo>
                          <a:pt x="142038" y="87011"/>
                          <a:pt x="140948" y="86371"/>
                          <a:pt x="140433" y="85277"/>
                        </a:cubicBezTo>
                        <a:cubicBezTo>
                          <a:pt x="139742" y="83788"/>
                          <a:pt x="140398" y="82019"/>
                          <a:pt x="141914" y="81327"/>
                        </a:cubicBezTo>
                        <a:cubicBezTo>
                          <a:pt x="144750" y="80039"/>
                          <a:pt x="147560" y="78629"/>
                          <a:pt x="150281" y="77132"/>
                        </a:cubicBezTo>
                        <a:cubicBezTo>
                          <a:pt x="151735" y="76335"/>
                          <a:pt x="153570" y="76851"/>
                          <a:pt x="154376" y="78288"/>
                        </a:cubicBezTo>
                        <a:cubicBezTo>
                          <a:pt x="155183" y="79724"/>
                          <a:pt x="154660" y="81537"/>
                          <a:pt x="153206" y="82334"/>
                        </a:cubicBezTo>
                        <a:cubicBezTo>
                          <a:pt x="150352" y="83902"/>
                          <a:pt x="147400" y="85382"/>
                          <a:pt x="144431" y="86731"/>
                        </a:cubicBezTo>
                        <a:cubicBezTo>
                          <a:pt x="144023" y="86914"/>
                          <a:pt x="143589" y="87011"/>
                          <a:pt x="143172" y="87011"/>
                        </a:cubicBezTo>
                        <a:close/>
                        <a:moveTo>
                          <a:pt x="30850" y="83096"/>
                        </a:moveTo>
                        <a:cubicBezTo>
                          <a:pt x="30362" y="83096"/>
                          <a:pt x="29866" y="82982"/>
                          <a:pt x="29405" y="82728"/>
                        </a:cubicBezTo>
                        <a:cubicBezTo>
                          <a:pt x="26533" y="81178"/>
                          <a:pt x="23688" y="79496"/>
                          <a:pt x="20957" y="77736"/>
                        </a:cubicBezTo>
                        <a:cubicBezTo>
                          <a:pt x="19566" y="76843"/>
                          <a:pt x="19176" y="74995"/>
                          <a:pt x="20080" y="73620"/>
                        </a:cubicBezTo>
                        <a:cubicBezTo>
                          <a:pt x="20984" y="72245"/>
                          <a:pt x="22854" y="71851"/>
                          <a:pt x="24246" y="72753"/>
                        </a:cubicBezTo>
                        <a:cubicBezTo>
                          <a:pt x="26852" y="74434"/>
                          <a:pt x="29564" y="76037"/>
                          <a:pt x="32294" y="77508"/>
                        </a:cubicBezTo>
                        <a:cubicBezTo>
                          <a:pt x="33757" y="78297"/>
                          <a:pt x="34289" y="80109"/>
                          <a:pt x="33491" y="81546"/>
                        </a:cubicBezTo>
                        <a:cubicBezTo>
                          <a:pt x="32950" y="82535"/>
                          <a:pt x="31922" y="83096"/>
                          <a:pt x="30850" y="83096"/>
                        </a:cubicBezTo>
                        <a:close/>
                        <a:moveTo>
                          <a:pt x="164889" y="74382"/>
                        </a:moveTo>
                        <a:cubicBezTo>
                          <a:pt x="163958" y="74382"/>
                          <a:pt x="163045" y="73961"/>
                          <a:pt x="162460" y="73164"/>
                        </a:cubicBezTo>
                        <a:cubicBezTo>
                          <a:pt x="161476" y="71842"/>
                          <a:pt x="161769" y="69976"/>
                          <a:pt x="163107" y="69004"/>
                        </a:cubicBezTo>
                        <a:cubicBezTo>
                          <a:pt x="165624" y="67183"/>
                          <a:pt x="168097" y="65238"/>
                          <a:pt x="170455" y="63241"/>
                        </a:cubicBezTo>
                        <a:cubicBezTo>
                          <a:pt x="171714" y="62173"/>
                          <a:pt x="173620" y="62313"/>
                          <a:pt x="174701" y="63557"/>
                        </a:cubicBezTo>
                        <a:cubicBezTo>
                          <a:pt x="175782" y="64800"/>
                          <a:pt x="175641" y="66683"/>
                          <a:pt x="174382" y="67752"/>
                        </a:cubicBezTo>
                        <a:cubicBezTo>
                          <a:pt x="171909" y="69845"/>
                          <a:pt x="169312" y="71886"/>
                          <a:pt x="166670" y="73795"/>
                        </a:cubicBezTo>
                        <a:cubicBezTo>
                          <a:pt x="166130" y="74198"/>
                          <a:pt x="165509" y="74382"/>
                          <a:pt x="164889" y="74382"/>
                        </a:cubicBezTo>
                        <a:close/>
                        <a:moveTo>
                          <a:pt x="10090" y="68995"/>
                        </a:moveTo>
                        <a:cubicBezTo>
                          <a:pt x="9399" y="68995"/>
                          <a:pt x="8708" y="68759"/>
                          <a:pt x="8140" y="68286"/>
                        </a:cubicBezTo>
                        <a:cubicBezTo>
                          <a:pt x="5650" y="66193"/>
                          <a:pt x="3203" y="63977"/>
                          <a:pt x="890" y="61709"/>
                        </a:cubicBezTo>
                        <a:cubicBezTo>
                          <a:pt x="-289" y="60553"/>
                          <a:pt x="-298" y="58670"/>
                          <a:pt x="872" y="57505"/>
                        </a:cubicBezTo>
                        <a:cubicBezTo>
                          <a:pt x="2042" y="56340"/>
                          <a:pt x="3948" y="56331"/>
                          <a:pt x="5127" y="57487"/>
                        </a:cubicBezTo>
                        <a:cubicBezTo>
                          <a:pt x="7334" y="59651"/>
                          <a:pt x="9665" y="61761"/>
                          <a:pt x="12040" y="63758"/>
                        </a:cubicBezTo>
                        <a:cubicBezTo>
                          <a:pt x="13308" y="64818"/>
                          <a:pt x="13459" y="66701"/>
                          <a:pt x="12386" y="67953"/>
                        </a:cubicBezTo>
                        <a:cubicBezTo>
                          <a:pt x="11792" y="68636"/>
                          <a:pt x="10941" y="68995"/>
                          <a:pt x="10090" y="68995"/>
                        </a:cubicBezTo>
                        <a:close/>
                        <a:moveTo>
                          <a:pt x="183609" y="57715"/>
                        </a:moveTo>
                        <a:cubicBezTo>
                          <a:pt x="182891" y="57715"/>
                          <a:pt x="182164" y="57461"/>
                          <a:pt x="181588" y="56944"/>
                        </a:cubicBezTo>
                        <a:cubicBezTo>
                          <a:pt x="180356" y="55841"/>
                          <a:pt x="180259" y="53958"/>
                          <a:pt x="181376" y="52740"/>
                        </a:cubicBezTo>
                        <a:cubicBezTo>
                          <a:pt x="183458" y="50463"/>
                          <a:pt x="185488" y="48072"/>
                          <a:pt x="187394" y="45638"/>
                        </a:cubicBezTo>
                        <a:cubicBezTo>
                          <a:pt x="188413" y="44341"/>
                          <a:pt x="190301" y="44096"/>
                          <a:pt x="191613" y="45103"/>
                        </a:cubicBezTo>
                        <a:cubicBezTo>
                          <a:pt x="192925" y="46111"/>
                          <a:pt x="193173" y="47976"/>
                          <a:pt x="192154" y="49272"/>
                        </a:cubicBezTo>
                        <a:cubicBezTo>
                          <a:pt x="190151" y="51830"/>
                          <a:pt x="188023" y="54343"/>
                          <a:pt x="185834" y="56734"/>
                        </a:cubicBezTo>
                        <a:cubicBezTo>
                          <a:pt x="185240" y="57382"/>
                          <a:pt x="184425" y="57715"/>
                          <a:pt x="183609" y="57715"/>
                        </a:cubicBezTo>
                        <a:close/>
                        <a:moveTo>
                          <a:pt x="198536" y="37659"/>
                        </a:moveTo>
                        <a:cubicBezTo>
                          <a:pt x="198013" y="37659"/>
                          <a:pt x="197490" y="37528"/>
                          <a:pt x="197011" y="37247"/>
                        </a:cubicBezTo>
                        <a:cubicBezTo>
                          <a:pt x="195575" y="36415"/>
                          <a:pt x="195097" y="34594"/>
                          <a:pt x="195948" y="33175"/>
                        </a:cubicBezTo>
                        <a:cubicBezTo>
                          <a:pt x="197525" y="30530"/>
                          <a:pt x="199023" y="27780"/>
                          <a:pt x="200397" y="25012"/>
                        </a:cubicBezTo>
                        <a:cubicBezTo>
                          <a:pt x="201133" y="23541"/>
                          <a:pt x="202932" y="22928"/>
                          <a:pt x="204422" y="23646"/>
                        </a:cubicBezTo>
                        <a:cubicBezTo>
                          <a:pt x="205911" y="24373"/>
                          <a:pt x="206531" y="26151"/>
                          <a:pt x="205804" y="27622"/>
                        </a:cubicBezTo>
                        <a:cubicBezTo>
                          <a:pt x="204359" y="30530"/>
                          <a:pt x="202790" y="33411"/>
                          <a:pt x="201142" y="36188"/>
                        </a:cubicBezTo>
                        <a:cubicBezTo>
                          <a:pt x="200575" y="37134"/>
                          <a:pt x="199564" y="37659"/>
                          <a:pt x="198536" y="37659"/>
                        </a:cubicBezTo>
                        <a:close/>
                        <a:moveTo>
                          <a:pt x="209084" y="15046"/>
                        </a:moveTo>
                        <a:cubicBezTo>
                          <a:pt x="208756" y="15046"/>
                          <a:pt x="208428" y="14993"/>
                          <a:pt x="208100" y="14879"/>
                        </a:cubicBezTo>
                        <a:cubicBezTo>
                          <a:pt x="206531" y="14345"/>
                          <a:pt x="205689" y="12655"/>
                          <a:pt x="206239" y="11096"/>
                        </a:cubicBezTo>
                        <a:cubicBezTo>
                          <a:pt x="207258" y="8179"/>
                          <a:pt x="208171" y="5193"/>
                          <a:pt x="208960" y="2224"/>
                        </a:cubicBezTo>
                        <a:cubicBezTo>
                          <a:pt x="209376" y="639"/>
                          <a:pt x="211025" y="-316"/>
                          <a:pt x="212638" y="96"/>
                        </a:cubicBezTo>
                        <a:cubicBezTo>
                          <a:pt x="214243" y="507"/>
                          <a:pt x="215209" y="2136"/>
                          <a:pt x="214792" y="3730"/>
                        </a:cubicBezTo>
                        <a:cubicBezTo>
                          <a:pt x="213968" y="6848"/>
                          <a:pt x="213011" y="9984"/>
                          <a:pt x="211938" y="13040"/>
                        </a:cubicBezTo>
                        <a:cubicBezTo>
                          <a:pt x="211495" y="14275"/>
                          <a:pt x="210325" y="15046"/>
                          <a:pt x="209084" y="15046"/>
                        </a:cubicBezTo>
                        <a:close/>
                      </a:path>
                    </a:pathLst>
                  </a:custGeom>
                  <a:solidFill>
                    <a:srgbClr val="E9EFFE"/>
                  </a:solidFill>
                  <a:ln w="88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145" name="Forme libre : forme 144">
                    <a:extLst>
                      <a:ext uri="{FF2B5EF4-FFF2-40B4-BE49-F238E27FC236}">
                        <a16:creationId xmlns:a16="http://schemas.microsoft.com/office/drawing/2014/main" id="{33B20240-9865-9E2A-2A27-6E9F6A3C74C4}"/>
                      </a:ext>
                    </a:extLst>
                  </p:cNvPr>
                  <p:cNvSpPr/>
                  <p:nvPr/>
                </p:nvSpPr>
                <p:spPr>
                  <a:xfrm>
                    <a:off x="1974168" y="2826458"/>
                    <a:ext cx="8907" cy="9758"/>
                  </a:xfrm>
                  <a:custGeom>
                    <a:avLst/>
                    <a:gdLst>
                      <a:gd name="connsiteX0" fmla="*/ 5905 w 8907"/>
                      <a:gd name="connsiteY0" fmla="*/ 9758 h 9758"/>
                      <a:gd name="connsiteX1" fmla="*/ 3530 w 8907"/>
                      <a:gd name="connsiteY1" fmla="*/ 8611 h 9758"/>
                      <a:gd name="connsiteX2" fmla="*/ 569 w 8907"/>
                      <a:gd name="connsiteY2" fmla="*/ 4714 h 9758"/>
                      <a:gd name="connsiteX3" fmla="*/ 1252 w 8907"/>
                      <a:gd name="connsiteY3" fmla="*/ 562 h 9758"/>
                      <a:gd name="connsiteX4" fmla="*/ 5453 w 8907"/>
                      <a:gd name="connsiteY4" fmla="*/ 1237 h 9758"/>
                      <a:gd name="connsiteX5" fmla="*/ 8272 w 8907"/>
                      <a:gd name="connsiteY5" fmla="*/ 4950 h 9758"/>
                      <a:gd name="connsiteX6" fmla="*/ 7758 w 8907"/>
                      <a:gd name="connsiteY6" fmla="*/ 9128 h 9758"/>
                      <a:gd name="connsiteX7" fmla="*/ 5905 w 8907"/>
                      <a:gd name="connsiteY7" fmla="*/ 9758 h 9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907" h="9758">
                        <a:moveTo>
                          <a:pt x="5905" y="9758"/>
                        </a:moveTo>
                        <a:cubicBezTo>
                          <a:pt x="5010" y="9758"/>
                          <a:pt x="4123" y="9364"/>
                          <a:pt x="3530" y="8611"/>
                        </a:cubicBezTo>
                        <a:cubicBezTo>
                          <a:pt x="2510" y="7324"/>
                          <a:pt x="1518" y="6019"/>
                          <a:pt x="569" y="4714"/>
                        </a:cubicBezTo>
                        <a:cubicBezTo>
                          <a:pt x="-406" y="3382"/>
                          <a:pt x="-96" y="1526"/>
                          <a:pt x="1252" y="562"/>
                        </a:cubicBezTo>
                        <a:cubicBezTo>
                          <a:pt x="2599" y="-401"/>
                          <a:pt x="4478" y="-95"/>
                          <a:pt x="5453" y="1237"/>
                        </a:cubicBezTo>
                        <a:cubicBezTo>
                          <a:pt x="6357" y="2472"/>
                          <a:pt x="7306" y="3724"/>
                          <a:pt x="8272" y="4950"/>
                        </a:cubicBezTo>
                        <a:cubicBezTo>
                          <a:pt x="9291" y="6246"/>
                          <a:pt x="9061" y="8112"/>
                          <a:pt x="7758" y="9128"/>
                        </a:cubicBezTo>
                        <a:cubicBezTo>
                          <a:pt x="7208" y="9548"/>
                          <a:pt x="6552" y="9758"/>
                          <a:pt x="5905" y="9758"/>
                        </a:cubicBezTo>
                        <a:close/>
                      </a:path>
                    </a:pathLst>
                  </a:custGeom>
                  <a:solidFill>
                    <a:srgbClr val="E9EFFE"/>
                  </a:solidFill>
                  <a:ln w="88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46" name="Graphique 22">
                  <a:extLst>
                    <a:ext uri="{FF2B5EF4-FFF2-40B4-BE49-F238E27FC236}">
                      <a16:creationId xmlns:a16="http://schemas.microsoft.com/office/drawing/2014/main" id="{49E9BF6F-5EEA-FCE2-A3F5-1C133D4C0816}"/>
                    </a:ext>
                  </a:extLst>
                </p:cNvPr>
                <p:cNvGrpSpPr/>
                <p:nvPr/>
              </p:nvGrpSpPr>
              <p:grpSpPr>
                <a:xfrm>
                  <a:off x="1985701" y="2664225"/>
                  <a:ext cx="186186" cy="224395"/>
                  <a:chOff x="1985701" y="2664225"/>
                  <a:chExt cx="186186" cy="224395"/>
                </a:xfrm>
              </p:grpSpPr>
              <p:sp>
                <p:nvSpPr>
                  <p:cNvPr id="147" name="Forme libre : forme 146">
                    <a:extLst>
                      <a:ext uri="{FF2B5EF4-FFF2-40B4-BE49-F238E27FC236}">
                        <a16:creationId xmlns:a16="http://schemas.microsoft.com/office/drawing/2014/main" id="{68195E59-57BE-C47D-E2CE-C788F31C008D}"/>
                      </a:ext>
                    </a:extLst>
                  </p:cNvPr>
                  <p:cNvSpPr/>
                  <p:nvPr/>
                </p:nvSpPr>
                <p:spPr>
                  <a:xfrm>
                    <a:off x="1985701" y="2664225"/>
                    <a:ext cx="186186" cy="183964"/>
                  </a:xfrm>
                  <a:custGeom>
                    <a:avLst/>
                    <a:gdLst>
                      <a:gd name="connsiteX0" fmla="*/ 8492 w 186186"/>
                      <a:gd name="connsiteY0" fmla="*/ 138308 h 183964"/>
                      <a:gd name="connsiteX1" fmla="*/ 9973 w 186186"/>
                      <a:gd name="connsiteY1" fmla="*/ 139219 h 183964"/>
                      <a:gd name="connsiteX2" fmla="*/ 28188 w 186186"/>
                      <a:gd name="connsiteY2" fmla="*/ 138124 h 183964"/>
                      <a:gd name="connsiteX3" fmla="*/ 46394 w 186186"/>
                      <a:gd name="connsiteY3" fmla="*/ 156122 h 183964"/>
                      <a:gd name="connsiteX4" fmla="*/ 45286 w 186186"/>
                      <a:gd name="connsiteY4" fmla="*/ 174111 h 183964"/>
                      <a:gd name="connsiteX5" fmla="*/ 46208 w 186186"/>
                      <a:gd name="connsiteY5" fmla="*/ 175574 h 183964"/>
                      <a:gd name="connsiteX6" fmla="*/ 66426 w 186186"/>
                      <a:gd name="connsiteY6" fmla="*/ 183850 h 183964"/>
                      <a:gd name="connsiteX7" fmla="*/ 68119 w 186186"/>
                      <a:gd name="connsiteY7" fmla="*/ 183465 h 183964"/>
                      <a:gd name="connsiteX8" fmla="*/ 80210 w 186186"/>
                      <a:gd name="connsiteY8" fmla="*/ 169977 h 183964"/>
                      <a:gd name="connsiteX9" fmla="*/ 105968 w 186186"/>
                      <a:gd name="connsiteY9" fmla="*/ 169969 h 183964"/>
                      <a:gd name="connsiteX10" fmla="*/ 118067 w 186186"/>
                      <a:gd name="connsiteY10" fmla="*/ 183465 h 183964"/>
                      <a:gd name="connsiteX11" fmla="*/ 119760 w 186186"/>
                      <a:gd name="connsiteY11" fmla="*/ 183850 h 183964"/>
                      <a:gd name="connsiteX12" fmla="*/ 139979 w 186186"/>
                      <a:gd name="connsiteY12" fmla="*/ 175574 h 183964"/>
                      <a:gd name="connsiteX13" fmla="*/ 140900 w 186186"/>
                      <a:gd name="connsiteY13" fmla="*/ 174111 h 183964"/>
                      <a:gd name="connsiteX14" fmla="*/ 139792 w 186186"/>
                      <a:gd name="connsiteY14" fmla="*/ 156113 h 183964"/>
                      <a:gd name="connsiteX15" fmla="*/ 158008 w 186186"/>
                      <a:gd name="connsiteY15" fmla="*/ 138124 h 183964"/>
                      <a:gd name="connsiteX16" fmla="*/ 176214 w 186186"/>
                      <a:gd name="connsiteY16" fmla="*/ 139219 h 183964"/>
                      <a:gd name="connsiteX17" fmla="*/ 177694 w 186186"/>
                      <a:gd name="connsiteY17" fmla="*/ 138308 h 183964"/>
                      <a:gd name="connsiteX18" fmla="*/ 186071 w 186186"/>
                      <a:gd name="connsiteY18" fmla="*/ 118331 h 183964"/>
                      <a:gd name="connsiteX19" fmla="*/ 185681 w 186186"/>
                      <a:gd name="connsiteY19" fmla="*/ 116658 h 183964"/>
                      <a:gd name="connsiteX20" fmla="*/ 172030 w 186186"/>
                      <a:gd name="connsiteY20" fmla="*/ 104712 h 183964"/>
                      <a:gd name="connsiteX21" fmla="*/ 172021 w 186186"/>
                      <a:gd name="connsiteY21" fmla="*/ 79261 h 183964"/>
                      <a:gd name="connsiteX22" fmla="*/ 185681 w 186186"/>
                      <a:gd name="connsiteY22" fmla="*/ 67306 h 183964"/>
                      <a:gd name="connsiteX23" fmla="*/ 186071 w 186186"/>
                      <a:gd name="connsiteY23" fmla="*/ 65634 h 183964"/>
                      <a:gd name="connsiteX24" fmla="*/ 177694 w 186186"/>
                      <a:gd name="connsiteY24" fmla="*/ 45656 h 183964"/>
                      <a:gd name="connsiteX25" fmla="*/ 176214 w 186186"/>
                      <a:gd name="connsiteY25" fmla="*/ 44746 h 183964"/>
                      <a:gd name="connsiteX26" fmla="*/ 157999 w 186186"/>
                      <a:gd name="connsiteY26" fmla="*/ 45840 h 183964"/>
                      <a:gd name="connsiteX27" fmla="*/ 139792 w 186186"/>
                      <a:gd name="connsiteY27" fmla="*/ 27843 h 183964"/>
                      <a:gd name="connsiteX28" fmla="*/ 140900 w 186186"/>
                      <a:gd name="connsiteY28" fmla="*/ 9854 h 183964"/>
                      <a:gd name="connsiteX29" fmla="*/ 139979 w 186186"/>
                      <a:gd name="connsiteY29" fmla="*/ 8391 h 183964"/>
                      <a:gd name="connsiteX30" fmla="*/ 119751 w 186186"/>
                      <a:gd name="connsiteY30" fmla="*/ 115 h 183964"/>
                      <a:gd name="connsiteX31" fmla="*/ 118058 w 186186"/>
                      <a:gd name="connsiteY31" fmla="*/ 500 h 183964"/>
                      <a:gd name="connsiteX32" fmla="*/ 105968 w 186186"/>
                      <a:gd name="connsiteY32" fmla="*/ 13987 h 183964"/>
                      <a:gd name="connsiteX33" fmla="*/ 80210 w 186186"/>
                      <a:gd name="connsiteY33" fmla="*/ 13996 h 183964"/>
                      <a:gd name="connsiteX34" fmla="*/ 68111 w 186186"/>
                      <a:gd name="connsiteY34" fmla="*/ 500 h 183964"/>
                      <a:gd name="connsiteX35" fmla="*/ 66418 w 186186"/>
                      <a:gd name="connsiteY35" fmla="*/ 115 h 183964"/>
                      <a:gd name="connsiteX36" fmla="*/ 46199 w 186186"/>
                      <a:gd name="connsiteY36" fmla="*/ 8391 h 183964"/>
                      <a:gd name="connsiteX37" fmla="*/ 45277 w 186186"/>
                      <a:gd name="connsiteY37" fmla="*/ 9854 h 183964"/>
                      <a:gd name="connsiteX38" fmla="*/ 46385 w 186186"/>
                      <a:gd name="connsiteY38" fmla="*/ 27851 h 183964"/>
                      <a:gd name="connsiteX39" fmla="*/ 28170 w 186186"/>
                      <a:gd name="connsiteY39" fmla="*/ 45840 h 183964"/>
                      <a:gd name="connsiteX40" fmla="*/ 9964 w 186186"/>
                      <a:gd name="connsiteY40" fmla="*/ 44746 h 183964"/>
                      <a:gd name="connsiteX41" fmla="*/ 8492 w 186186"/>
                      <a:gd name="connsiteY41" fmla="*/ 45656 h 183964"/>
                      <a:gd name="connsiteX42" fmla="*/ 116 w 186186"/>
                      <a:gd name="connsiteY42" fmla="*/ 65634 h 183964"/>
                      <a:gd name="connsiteX43" fmla="*/ 506 w 186186"/>
                      <a:gd name="connsiteY43" fmla="*/ 67306 h 183964"/>
                      <a:gd name="connsiteX44" fmla="*/ 14156 w 186186"/>
                      <a:gd name="connsiteY44" fmla="*/ 79253 h 183964"/>
                      <a:gd name="connsiteX45" fmla="*/ 14165 w 186186"/>
                      <a:gd name="connsiteY45" fmla="*/ 104703 h 183964"/>
                      <a:gd name="connsiteX46" fmla="*/ 506 w 186186"/>
                      <a:gd name="connsiteY46" fmla="*/ 116658 h 183964"/>
                      <a:gd name="connsiteX47" fmla="*/ 116 w 186186"/>
                      <a:gd name="connsiteY47" fmla="*/ 118331 h 183964"/>
                      <a:gd name="connsiteX48" fmla="*/ 8492 w 186186"/>
                      <a:gd name="connsiteY48" fmla="*/ 138308 h 1839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</a:cxnLst>
                    <a:rect l="l" t="t" r="r" b="b"/>
                    <a:pathLst>
                      <a:path w="186186" h="183964">
                        <a:moveTo>
                          <a:pt x="8492" y="138308"/>
                        </a:moveTo>
                        <a:cubicBezTo>
                          <a:pt x="8740" y="138895"/>
                          <a:pt x="9325" y="139254"/>
                          <a:pt x="9973" y="139219"/>
                        </a:cubicBezTo>
                        <a:lnTo>
                          <a:pt x="28188" y="138124"/>
                        </a:lnTo>
                        <a:cubicBezTo>
                          <a:pt x="33160" y="144964"/>
                          <a:pt x="39268" y="151069"/>
                          <a:pt x="46394" y="156122"/>
                        </a:cubicBezTo>
                        <a:lnTo>
                          <a:pt x="45286" y="174111"/>
                        </a:lnTo>
                        <a:cubicBezTo>
                          <a:pt x="45251" y="174742"/>
                          <a:pt x="45614" y="175329"/>
                          <a:pt x="46208" y="175574"/>
                        </a:cubicBezTo>
                        <a:lnTo>
                          <a:pt x="66426" y="183850"/>
                        </a:lnTo>
                        <a:cubicBezTo>
                          <a:pt x="67020" y="184095"/>
                          <a:pt x="67703" y="183938"/>
                          <a:pt x="68119" y="183465"/>
                        </a:cubicBezTo>
                        <a:lnTo>
                          <a:pt x="80210" y="169977"/>
                        </a:lnTo>
                        <a:cubicBezTo>
                          <a:pt x="88861" y="171379"/>
                          <a:pt x="97556" y="171335"/>
                          <a:pt x="105968" y="169969"/>
                        </a:cubicBezTo>
                        <a:lnTo>
                          <a:pt x="118067" y="183465"/>
                        </a:lnTo>
                        <a:cubicBezTo>
                          <a:pt x="118493" y="183938"/>
                          <a:pt x="119175" y="184095"/>
                          <a:pt x="119760" y="183850"/>
                        </a:cubicBezTo>
                        <a:lnTo>
                          <a:pt x="139979" y="175574"/>
                        </a:lnTo>
                        <a:cubicBezTo>
                          <a:pt x="140573" y="175329"/>
                          <a:pt x="140945" y="174742"/>
                          <a:pt x="140900" y="174111"/>
                        </a:cubicBezTo>
                        <a:lnTo>
                          <a:pt x="139792" y="156113"/>
                        </a:lnTo>
                        <a:cubicBezTo>
                          <a:pt x="146715" y="151200"/>
                          <a:pt x="152893" y="145166"/>
                          <a:pt x="158008" y="138124"/>
                        </a:cubicBezTo>
                        <a:lnTo>
                          <a:pt x="176214" y="139219"/>
                        </a:lnTo>
                        <a:cubicBezTo>
                          <a:pt x="176852" y="139254"/>
                          <a:pt x="177446" y="138895"/>
                          <a:pt x="177694" y="138308"/>
                        </a:cubicBezTo>
                        <a:lnTo>
                          <a:pt x="186071" y="118331"/>
                        </a:lnTo>
                        <a:cubicBezTo>
                          <a:pt x="186319" y="117744"/>
                          <a:pt x="186159" y="117070"/>
                          <a:pt x="185681" y="116658"/>
                        </a:cubicBezTo>
                        <a:lnTo>
                          <a:pt x="172030" y="104712"/>
                        </a:lnTo>
                        <a:cubicBezTo>
                          <a:pt x="173448" y="96164"/>
                          <a:pt x="173404" y="87573"/>
                          <a:pt x="172021" y="79261"/>
                        </a:cubicBezTo>
                        <a:lnTo>
                          <a:pt x="185681" y="67306"/>
                        </a:lnTo>
                        <a:cubicBezTo>
                          <a:pt x="186159" y="66886"/>
                          <a:pt x="186319" y="66212"/>
                          <a:pt x="186071" y="65634"/>
                        </a:cubicBezTo>
                        <a:lnTo>
                          <a:pt x="177694" y="45656"/>
                        </a:lnTo>
                        <a:cubicBezTo>
                          <a:pt x="177446" y="45070"/>
                          <a:pt x="176861" y="44711"/>
                          <a:pt x="176214" y="44746"/>
                        </a:cubicBezTo>
                        <a:lnTo>
                          <a:pt x="157999" y="45840"/>
                        </a:lnTo>
                        <a:cubicBezTo>
                          <a:pt x="153026" y="39000"/>
                          <a:pt x="146919" y="32896"/>
                          <a:pt x="139792" y="27843"/>
                        </a:cubicBezTo>
                        <a:lnTo>
                          <a:pt x="140900" y="9854"/>
                        </a:lnTo>
                        <a:cubicBezTo>
                          <a:pt x="140936" y="9223"/>
                          <a:pt x="140573" y="8636"/>
                          <a:pt x="139979" y="8391"/>
                        </a:cubicBezTo>
                        <a:lnTo>
                          <a:pt x="119751" y="115"/>
                        </a:lnTo>
                        <a:cubicBezTo>
                          <a:pt x="119157" y="-131"/>
                          <a:pt x="118475" y="27"/>
                          <a:pt x="118058" y="500"/>
                        </a:cubicBezTo>
                        <a:lnTo>
                          <a:pt x="105968" y="13987"/>
                        </a:lnTo>
                        <a:cubicBezTo>
                          <a:pt x="97317" y="12586"/>
                          <a:pt x="88621" y="12630"/>
                          <a:pt x="80210" y="13996"/>
                        </a:cubicBezTo>
                        <a:lnTo>
                          <a:pt x="68111" y="500"/>
                        </a:lnTo>
                        <a:cubicBezTo>
                          <a:pt x="67685" y="27"/>
                          <a:pt x="67003" y="-131"/>
                          <a:pt x="66418" y="115"/>
                        </a:cubicBezTo>
                        <a:lnTo>
                          <a:pt x="46199" y="8391"/>
                        </a:lnTo>
                        <a:cubicBezTo>
                          <a:pt x="45605" y="8636"/>
                          <a:pt x="45242" y="9214"/>
                          <a:pt x="45277" y="9854"/>
                        </a:cubicBezTo>
                        <a:lnTo>
                          <a:pt x="46385" y="27851"/>
                        </a:lnTo>
                        <a:cubicBezTo>
                          <a:pt x="39463" y="32765"/>
                          <a:pt x="33284" y="38799"/>
                          <a:pt x="28170" y="45840"/>
                        </a:cubicBezTo>
                        <a:lnTo>
                          <a:pt x="9964" y="44746"/>
                        </a:lnTo>
                        <a:cubicBezTo>
                          <a:pt x="9325" y="44711"/>
                          <a:pt x="8732" y="45070"/>
                          <a:pt x="8492" y="45656"/>
                        </a:cubicBezTo>
                        <a:lnTo>
                          <a:pt x="116" y="65634"/>
                        </a:lnTo>
                        <a:cubicBezTo>
                          <a:pt x="-132" y="66220"/>
                          <a:pt x="27" y="66895"/>
                          <a:pt x="506" y="67306"/>
                        </a:cubicBezTo>
                        <a:lnTo>
                          <a:pt x="14156" y="79253"/>
                        </a:lnTo>
                        <a:cubicBezTo>
                          <a:pt x="12738" y="87800"/>
                          <a:pt x="12782" y="96392"/>
                          <a:pt x="14165" y="104703"/>
                        </a:cubicBezTo>
                        <a:lnTo>
                          <a:pt x="506" y="116658"/>
                        </a:lnTo>
                        <a:cubicBezTo>
                          <a:pt x="27" y="117079"/>
                          <a:pt x="-132" y="117753"/>
                          <a:pt x="116" y="118331"/>
                        </a:cubicBezTo>
                        <a:lnTo>
                          <a:pt x="8492" y="138308"/>
                        </a:lnTo>
                        <a:close/>
                      </a:path>
                    </a:pathLst>
                  </a:custGeom>
                  <a:solidFill>
                    <a:srgbClr val="5E514D"/>
                  </a:solidFill>
                  <a:ln w="88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148" name="Forme libre : forme 147">
                    <a:extLst>
                      <a:ext uri="{FF2B5EF4-FFF2-40B4-BE49-F238E27FC236}">
                        <a16:creationId xmlns:a16="http://schemas.microsoft.com/office/drawing/2014/main" id="{4896EB4C-776B-CFBC-05DA-829230CA4766}"/>
                      </a:ext>
                    </a:extLst>
                  </p:cNvPr>
                  <p:cNvSpPr/>
                  <p:nvPr/>
                </p:nvSpPr>
                <p:spPr>
                  <a:xfrm>
                    <a:off x="2055737" y="2733426"/>
                    <a:ext cx="46108" cy="45557"/>
                  </a:xfrm>
                  <a:custGeom>
                    <a:avLst/>
                    <a:gdLst>
                      <a:gd name="connsiteX0" fmla="*/ 23070 w 46108"/>
                      <a:gd name="connsiteY0" fmla="*/ 45557 h 45557"/>
                      <a:gd name="connsiteX1" fmla="*/ 19711 w 46108"/>
                      <a:gd name="connsiteY1" fmla="*/ 45312 h 45557"/>
                      <a:gd name="connsiteX2" fmla="*/ 246 w 46108"/>
                      <a:gd name="connsiteY2" fmla="*/ 19476 h 45557"/>
                      <a:gd name="connsiteX3" fmla="*/ 26394 w 46108"/>
                      <a:gd name="connsiteY3" fmla="*/ 243 h 45557"/>
                      <a:gd name="connsiteX4" fmla="*/ 41542 w 46108"/>
                      <a:gd name="connsiteY4" fmla="*/ 9176 h 45557"/>
                      <a:gd name="connsiteX5" fmla="*/ 45859 w 46108"/>
                      <a:gd name="connsiteY5" fmla="*/ 26079 h 45557"/>
                      <a:gd name="connsiteX6" fmla="*/ 23070 w 46108"/>
                      <a:gd name="connsiteY6" fmla="*/ 45557 h 45557"/>
                      <a:gd name="connsiteX7" fmla="*/ 23044 w 46108"/>
                      <a:gd name="connsiteY7" fmla="*/ 7144 h 45557"/>
                      <a:gd name="connsiteX8" fmla="*/ 7399 w 46108"/>
                      <a:gd name="connsiteY8" fmla="*/ 20518 h 45557"/>
                      <a:gd name="connsiteX9" fmla="*/ 20766 w 46108"/>
                      <a:gd name="connsiteY9" fmla="*/ 38253 h 45557"/>
                      <a:gd name="connsiteX10" fmla="*/ 38715 w 46108"/>
                      <a:gd name="connsiteY10" fmla="*/ 25046 h 45557"/>
                      <a:gd name="connsiteX11" fmla="*/ 35754 w 46108"/>
                      <a:gd name="connsiteY11" fmla="*/ 13441 h 45557"/>
                      <a:gd name="connsiteX12" fmla="*/ 25357 w 46108"/>
                      <a:gd name="connsiteY12" fmla="*/ 7311 h 45557"/>
                      <a:gd name="connsiteX13" fmla="*/ 23044 w 46108"/>
                      <a:gd name="connsiteY13" fmla="*/ 7144 h 45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6108" h="45557">
                        <a:moveTo>
                          <a:pt x="23070" y="45557"/>
                        </a:moveTo>
                        <a:cubicBezTo>
                          <a:pt x="21962" y="45557"/>
                          <a:pt x="20845" y="45478"/>
                          <a:pt x="19711" y="45312"/>
                        </a:cubicBezTo>
                        <a:cubicBezTo>
                          <a:pt x="7133" y="43490"/>
                          <a:pt x="-1598" y="31903"/>
                          <a:pt x="246" y="19476"/>
                        </a:cubicBezTo>
                        <a:cubicBezTo>
                          <a:pt x="2089" y="7048"/>
                          <a:pt x="13816" y="-1579"/>
                          <a:pt x="26394" y="243"/>
                        </a:cubicBezTo>
                        <a:cubicBezTo>
                          <a:pt x="32484" y="1127"/>
                          <a:pt x="37864" y="4298"/>
                          <a:pt x="41542" y="9176"/>
                        </a:cubicBezTo>
                        <a:cubicBezTo>
                          <a:pt x="45221" y="14054"/>
                          <a:pt x="46754" y="20054"/>
                          <a:pt x="45859" y="26079"/>
                        </a:cubicBezTo>
                        <a:cubicBezTo>
                          <a:pt x="44184" y="37395"/>
                          <a:pt x="34318" y="45557"/>
                          <a:pt x="23070" y="45557"/>
                        </a:cubicBezTo>
                        <a:close/>
                        <a:moveTo>
                          <a:pt x="23044" y="7144"/>
                        </a:moveTo>
                        <a:cubicBezTo>
                          <a:pt x="15323" y="7144"/>
                          <a:pt x="8551" y="12749"/>
                          <a:pt x="7399" y="20518"/>
                        </a:cubicBezTo>
                        <a:cubicBezTo>
                          <a:pt x="6131" y="29048"/>
                          <a:pt x="12132" y="37009"/>
                          <a:pt x="20766" y="38253"/>
                        </a:cubicBezTo>
                        <a:cubicBezTo>
                          <a:pt x="29408" y="39514"/>
                          <a:pt x="37447" y="33576"/>
                          <a:pt x="38715" y="25046"/>
                        </a:cubicBezTo>
                        <a:cubicBezTo>
                          <a:pt x="39327" y="20912"/>
                          <a:pt x="38272" y="16796"/>
                          <a:pt x="35754" y="13441"/>
                        </a:cubicBezTo>
                        <a:cubicBezTo>
                          <a:pt x="33228" y="10096"/>
                          <a:pt x="29541" y="7915"/>
                          <a:pt x="25357" y="7311"/>
                        </a:cubicBezTo>
                        <a:cubicBezTo>
                          <a:pt x="24577" y="7197"/>
                          <a:pt x="23806" y="7144"/>
                          <a:pt x="23044" y="7144"/>
                        </a:cubicBezTo>
                        <a:close/>
                      </a:path>
                    </a:pathLst>
                  </a:custGeom>
                  <a:solidFill>
                    <a:srgbClr val="786E64"/>
                  </a:solidFill>
                  <a:ln w="88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149" name="Forme libre : forme 148">
                    <a:extLst>
                      <a:ext uri="{FF2B5EF4-FFF2-40B4-BE49-F238E27FC236}">
                        <a16:creationId xmlns:a16="http://schemas.microsoft.com/office/drawing/2014/main" id="{3BB32BD2-B8FE-D9FA-0A09-1191ECE28EF6}"/>
                      </a:ext>
                    </a:extLst>
                  </p:cNvPr>
                  <p:cNvSpPr/>
                  <p:nvPr/>
                </p:nvSpPr>
                <p:spPr>
                  <a:xfrm>
                    <a:off x="2025190" y="2702638"/>
                    <a:ext cx="108076" cy="106735"/>
                  </a:xfrm>
                  <a:custGeom>
                    <a:avLst/>
                    <a:gdLst>
                      <a:gd name="connsiteX0" fmla="*/ 53945 w 108076"/>
                      <a:gd name="connsiteY0" fmla="*/ 106735 h 106735"/>
                      <a:gd name="connsiteX1" fmla="*/ 33346 w 108076"/>
                      <a:gd name="connsiteY1" fmla="*/ 102671 h 106735"/>
                      <a:gd name="connsiteX2" fmla="*/ 29783 w 108076"/>
                      <a:gd name="connsiteY2" fmla="*/ 101060 h 106735"/>
                      <a:gd name="connsiteX3" fmla="*/ 24721 w 108076"/>
                      <a:gd name="connsiteY3" fmla="*/ 98214 h 106735"/>
                      <a:gd name="connsiteX4" fmla="*/ 24695 w 108076"/>
                      <a:gd name="connsiteY4" fmla="*/ 98196 h 106735"/>
                      <a:gd name="connsiteX5" fmla="*/ 24642 w 108076"/>
                      <a:gd name="connsiteY5" fmla="*/ 98161 h 106735"/>
                      <a:gd name="connsiteX6" fmla="*/ 24207 w 108076"/>
                      <a:gd name="connsiteY6" fmla="*/ 97881 h 106735"/>
                      <a:gd name="connsiteX7" fmla="*/ 23259 w 108076"/>
                      <a:gd name="connsiteY7" fmla="*/ 97241 h 106735"/>
                      <a:gd name="connsiteX8" fmla="*/ 22736 w 108076"/>
                      <a:gd name="connsiteY8" fmla="*/ 96260 h 106735"/>
                      <a:gd name="connsiteX9" fmla="*/ 22949 w 108076"/>
                      <a:gd name="connsiteY9" fmla="*/ 95586 h 106735"/>
                      <a:gd name="connsiteX10" fmla="*/ 24624 w 108076"/>
                      <a:gd name="connsiteY10" fmla="*/ 95288 h 106735"/>
                      <a:gd name="connsiteX11" fmla="*/ 34277 w 108076"/>
                      <a:gd name="connsiteY11" fmla="*/ 100482 h 106735"/>
                      <a:gd name="connsiteX12" fmla="*/ 34277 w 108076"/>
                      <a:gd name="connsiteY12" fmla="*/ 100482 h 106735"/>
                      <a:gd name="connsiteX13" fmla="*/ 78117 w 108076"/>
                      <a:gd name="connsiteY13" fmla="*/ 98450 h 106735"/>
                      <a:gd name="connsiteX14" fmla="*/ 101677 w 108076"/>
                      <a:gd name="connsiteY14" fmla="*/ 72973 h 106735"/>
                      <a:gd name="connsiteX15" fmla="*/ 101713 w 108076"/>
                      <a:gd name="connsiteY15" fmla="*/ 72885 h 106735"/>
                      <a:gd name="connsiteX16" fmla="*/ 105666 w 108076"/>
                      <a:gd name="connsiteY16" fmla="*/ 53372 h 106735"/>
                      <a:gd name="connsiteX17" fmla="*/ 101713 w 108076"/>
                      <a:gd name="connsiteY17" fmla="*/ 33859 h 106735"/>
                      <a:gd name="connsiteX18" fmla="*/ 73783 w 108076"/>
                      <a:gd name="connsiteY18" fmla="*/ 6262 h 106735"/>
                      <a:gd name="connsiteX19" fmla="*/ 6347 w 108076"/>
                      <a:gd name="connsiteY19" fmla="*/ 33859 h 106735"/>
                      <a:gd name="connsiteX20" fmla="*/ 2411 w 108076"/>
                      <a:gd name="connsiteY20" fmla="*/ 53381 h 106735"/>
                      <a:gd name="connsiteX21" fmla="*/ 2969 w 108076"/>
                      <a:gd name="connsiteY21" fmla="*/ 60817 h 106735"/>
                      <a:gd name="connsiteX22" fmla="*/ 2978 w 108076"/>
                      <a:gd name="connsiteY22" fmla="*/ 60992 h 106735"/>
                      <a:gd name="connsiteX23" fmla="*/ 1950 w 108076"/>
                      <a:gd name="connsiteY23" fmla="*/ 62165 h 106735"/>
                      <a:gd name="connsiteX24" fmla="*/ 585 w 108076"/>
                      <a:gd name="connsiteY24" fmla="*/ 61167 h 106735"/>
                      <a:gd name="connsiteX25" fmla="*/ 0 w 108076"/>
                      <a:gd name="connsiteY25" fmla="*/ 53381 h 106735"/>
                      <a:gd name="connsiteX26" fmla="*/ 4122 w 108076"/>
                      <a:gd name="connsiteY26" fmla="*/ 32948 h 106735"/>
                      <a:gd name="connsiteX27" fmla="*/ 74705 w 108076"/>
                      <a:gd name="connsiteY27" fmla="*/ 4064 h 106735"/>
                      <a:gd name="connsiteX28" fmla="*/ 103938 w 108076"/>
                      <a:gd name="connsiteY28" fmla="*/ 32948 h 106735"/>
                      <a:gd name="connsiteX29" fmla="*/ 108077 w 108076"/>
                      <a:gd name="connsiteY29" fmla="*/ 53372 h 106735"/>
                      <a:gd name="connsiteX30" fmla="*/ 103938 w 108076"/>
                      <a:gd name="connsiteY30" fmla="*/ 73796 h 106735"/>
                      <a:gd name="connsiteX31" fmla="*/ 53945 w 108076"/>
                      <a:gd name="connsiteY31" fmla="*/ 106735 h 106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108076" h="106735">
                        <a:moveTo>
                          <a:pt x="53945" y="106735"/>
                        </a:moveTo>
                        <a:cubicBezTo>
                          <a:pt x="47067" y="106735"/>
                          <a:pt x="40082" y="105430"/>
                          <a:pt x="33346" y="102671"/>
                        </a:cubicBezTo>
                        <a:cubicBezTo>
                          <a:pt x="32140" y="102172"/>
                          <a:pt x="30944" y="101638"/>
                          <a:pt x="29783" y="101060"/>
                        </a:cubicBezTo>
                        <a:cubicBezTo>
                          <a:pt x="28045" y="100202"/>
                          <a:pt x="26352" y="99247"/>
                          <a:pt x="24721" y="98214"/>
                        </a:cubicBezTo>
                        <a:cubicBezTo>
                          <a:pt x="24712" y="98205"/>
                          <a:pt x="24704" y="98205"/>
                          <a:pt x="24695" y="98196"/>
                        </a:cubicBezTo>
                        <a:cubicBezTo>
                          <a:pt x="24677" y="98187"/>
                          <a:pt x="24659" y="98170"/>
                          <a:pt x="24642" y="98161"/>
                        </a:cubicBezTo>
                        <a:cubicBezTo>
                          <a:pt x="24491" y="98065"/>
                          <a:pt x="24349" y="97977"/>
                          <a:pt x="24207" y="97881"/>
                        </a:cubicBezTo>
                        <a:cubicBezTo>
                          <a:pt x="23888" y="97670"/>
                          <a:pt x="23569" y="97460"/>
                          <a:pt x="23259" y="97241"/>
                        </a:cubicBezTo>
                        <a:cubicBezTo>
                          <a:pt x="22922" y="97014"/>
                          <a:pt x="22736" y="96637"/>
                          <a:pt x="22736" y="96260"/>
                        </a:cubicBezTo>
                        <a:cubicBezTo>
                          <a:pt x="22736" y="96024"/>
                          <a:pt x="22807" y="95787"/>
                          <a:pt x="22949" y="95586"/>
                        </a:cubicBezTo>
                        <a:cubicBezTo>
                          <a:pt x="23330" y="95043"/>
                          <a:pt x="24074" y="94912"/>
                          <a:pt x="24624" y="95288"/>
                        </a:cubicBezTo>
                        <a:cubicBezTo>
                          <a:pt x="27629" y="97338"/>
                          <a:pt x="30873" y="99089"/>
                          <a:pt x="34277" y="100482"/>
                        </a:cubicBezTo>
                        <a:lnTo>
                          <a:pt x="34277" y="100482"/>
                        </a:lnTo>
                        <a:cubicBezTo>
                          <a:pt x="49017" y="106516"/>
                          <a:pt x="64999" y="105281"/>
                          <a:pt x="78117" y="98450"/>
                        </a:cubicBezTo>
                        <a:cubicBezTo>
                          <a:pt x="88382" y="93108"/>
                          <a:pt x="96891" y="84349"/>
                          <a:pt x="101677" y="72973"/>
                        </a:cubicBezTo>
                        <a:cubicBezTo>
                          <a:pt x="101686" y="72946"/>
                          <a:pt x="101704" y="72911"/>
                          <a:pt x="101713" y="72885"/>
                        </a:cubicBezTo>
                        <a:cubicBezTo>
                          <a:pt x="104354" y="66588"/>
                          <a:pt x="105666" y="59984"/>
                          <a:pt x="105666" y="53372"/>
                        </a:cubicBezTo>
                        <a:cubicBezTo>
                          <a:pt x="105666" y="46760"/>
                          <a:pt x="104345" y="40147"/>
                          <a:pt x="101713" y="33859"/>
                        </a:cubicBezTo>
                        <a:cubicBezTo>
                          <a:pt x="96439" y="21274"/>
                          <a:pt x="86520" y="11474"/>
                          <a:pt x="73783" y="6262"/>
                        </a:cubicBezTo>
                        <a:cubicBezTo>
                          <a:pt x="47493" y="-4501"/>
                          <a:pt x="17240" y="7883"/>
                          <a:pt x="6347" y="33859"/>
                        </a:cubicBezTo>
                        <a:cubicBezTo>
                          <a:pt x="3741" y="40077"/>
                          <a:pt x="2411" y="46716"/>
                          <a:pt x="2411" y="53381"/>
                        </a:cubicBezTo>
                        <a:cubicBezTo>
                          <a:pt x="2411" y="55859"/>
                          <a:pt x="2597" y="58347"/>
                          <a:pt x="2969" y="60817"/>
                        </a:cubicBezTo>
                        <a:cubicBezTo>
                          <a:pt x="2978" y="60878"/>
                          <a:pt x="2978" y="60939"/>
                          <a:pt x="2978" y="60992"/>
                        </a:cubicBezTo>
                        <a:cubicBezTo>
                          <a:pt x="2978" y="61570"/>
                          <a:pt x="2553" y="62078"/>
                          <a:pt x="1950" y="62165"/>
                        </a:cubicBezTo>
                        <a:cubicBezTo>
                          <a:pt x="1294" y="62253"/>
                          <a:pt x="683" y="61815"/>
                          <a:pt x="585" y="61167"/>
                        </a:cubicBezTo>
                        <a:cubicBezTo>
                          <a:pt x="195" y="58583"/>
                          <a:pt x="0" y="55982"/>
                          <a:pt x="0" y="53381"/>
                        </a:cubicBezTo>
                        <a:cubicBezTo>
                          <a:pt x="0" y="46409"/>
                          <a:pt x="1392" y="39464"/>
                          <a:pt x="4122" y="32948"/>
                        </a:cubicBezTo>
                        <a:cubicBezTo>
                          <a:pt x="15521" y="5755"/>
                          <a:pt x="47182" y="-7199"/>
                          <a:pt x="74705" y="4064"/>
                        </a:cubicBezTo>
                        <a:cubicBezTo>
                          <a:pt x="88036" y="9520"/>
                          <a:pt x="98415" y="19776"/>
                          <a:pt x="103938" y="32948"/>
                        </a:cubicBezTo>
                        <a:cubicBezTo>
                          <a:pt x="106694" y="39534"/>
                          <a:pt x="108077" y="46453"/>
                          <a:pt x="108077" y="53372"/>
                        </a:cubicBezTo>
                        <a:cubicBezTo>
                          <a:pt x="108077" y="60291"/>
                          <a:pt x="106694" y="67210"/>
                          <a:pt x="103938" y="73796"/>
                        </a:cubicBezTo>
                        <a:cubicBezTo>
                          <a:pt x="95322" y="94316"/>
                          <a:pt x="75157" y="106735"/>
                          <a:pt x="53945" y="106735"/>
                        </a:cubicBezTo>
                        <a:close/>
                      </a:path>
                    </a:pathLst>
                  </a:custGeom>
                  <a:solidFill>
                    <a:srgbClr val="786E64"/>
                  </a:solidFill>
                  <a:ln w="88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150" name="Graphique 22">
                <a:extLst>
                  <a:ext uri="{FF2B5EF4-FFF2-40B4-BE49-F238E27FC236}">
                    <a16:creationId xmlns:a16="http://schemas.microsoft.com/office/drawing/2014/main" id="{E3E07F5C-9BDE-0F1F-9CB6-6384F95EB420}"/>
                  </a:ext>
                </a:extLst>
              </p:cNvPr>
              <p:cNvGrpSpPr/>
              <p:nvPr/>
            </p:nvGrpSpPr>
            <p:grpSpPr>
              <a:xfrm>
                <a:off x="2166098" y="2604174"/>
                <a:ext cx="139839" cy="168391"/>
                <a:chOff x="2166098" y="2604174"/>
                <a:chExt cx="139839" cy="168391"/>
              </a:xfrm>
            </p:grpSpPr>
            <p:grpSp>
              <p:nvGrpSpPr>
                <p:cNvPr id="151" name="Graphique 22">
                  <a:extLst>
                    <a:ext uri="{FF2B5EF4-FFF2-40B4-BE49-F238E27FC236}">
                      <a16:creationId xmlns:a16="http://schemas.microsoft.com/office/drawing/2014/main" id="{82D450A0-6124-B76C-55DA-261977E8934A}"/>
                    </a:ext>
                  </a:extLst>
                </p:cNvPr>
                <p:cNvGrpSpPr/>
                <p:nvPr/>
              </p:nvGrpSpPr>
              <p:grpSpPr>
                <a:xfrm>
                  <a:off x="2166098" y="2604174"/>
                  <a:ext cx="125536" cy="87222"/>
                  <a:chOff x="2166098" y="2604174"/>
                  <a:chExt cx="125536" cy="87222"/>
                </a:xfrm>
                <a:solidFill>
                  <a:srgbClr val="786E64"/>
                </a:solidFill>
              </p:grpSpPr>
              <p:sp>
                <p:nvSpPr>
                  <p:cNvPr id="152" name="Forme libre : forme 151">
                    <a:extLst>
                      <a:ext uri="{FF2B5EF4-FFF2-40B4-BE49-F238E27FC236}">
                        <a16:creationId xmlns:a16="http://schemas.microsoft.com/office/drawing/2014/main" id="{041F416C-EDEB-91B4-ED8A-5D10C4644390}"/>
                      </a:ext>
                    </a:extLst>
                  </p:cNvPr>
                  <p:cNvSpPr/>
                  <p:nvPr/>
                </p:nvSpPr>
                <p:spPr>
                  <a:xfrm>
                    <a:off x="2166098" y="2664980"/>
                    <a:ext cx="6223" cy="10701"/>
                  </a:xfrm>
                  <a:custGeom>
                    <a:avLst/>
                    <a:gdLst>
                      <a:gd name="connsiteX0" fmla="*/ 3014 w 6223"/>
                      <a:gd name="connsiteY0" fmla="*/ 10701 h 10701"/>
                      <a:gd name="connsiteX1" fmla="*/ 2996 w 6223"/>
                      <a:gd name="connsiteY1" fmla="*/ 10701 h 10701"/>
                      <a:gd name="connsiteX2" fmla="*/ 0 w 6223"/>
                      <a:gd name="connsiteY2" fmla="*/ 7706 h 10701"/>
                      <a:gd name="connsiteX3" fmla="*/ 213 w 6223"/>
                      <a:gd name="connsiteY3" fmla="*/ 2740 h 10701"/>
                      <a:gd name="connsiteX4" fmla="*/ 3448 w 6223"/>
                      <a:gd name="connsiteY4" fmla="*/ 7 h 10701"/>
                      <a:gd name="connsiteX5" fmla="*/ 6214 w 6223"/>
                      <a:gd name="connsiteY5" fmla="*/ 3204 h 10701"/>
                      <a:gd name="connsiteX6" fmla="*/ 6019 w 6223"/>
                      <a:gd name="connsiteY6" fmla="*/ 7741 h 10701"/>
                      <a:gd name="connsiteX7" fmla="*/ 3014 w 6223"/>
                      <a:gd name="connsiteY7" fmla="*/ 10701 h 10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23" h="10701">
                        <a:moveTo>
                          <a:pt x="3014" y="10701"/>
                        </a:moveTo>
                        <a:cubicBezTo>
                          <a:pt x="3005" y="10701"/>
                          <a:pt x="3005" y="10701"/>
                          <a:pt x="2996" y="10701"/>
                        </a:cubicBezTo>
                        <a:cubicBezTo>
                          <a:pt x="1330" y="10692"/>
                          <a:pt x="-9" y="9352"/>
                          <a:pt x="0" y="7706"/>
                        </a:cubicBezTo>
                        <a:cubicBezTo>
                          <a:pt x="9" y="6050"/>
                          <a:pt x="80" y="4378"/>
                          <a:pt x="213" y="2740"/>
                        </a:cubicBezTo>
                        <a:cubicBezTo>
                          <a:pt x="346" y="1102"/>
                          <a:pt x="1791" y="-106"/>
                          <a:pt x="3448" y="7"/>
                        </a:cubicBezTo>
                        <a:cubicBezTo>
                          <a:pt x="5106" y="139"/>
                          <a:pt x="6347" y="1566"/>
                          <a:pt x="6214" y="3204"/>
                        </a:cubicBezTo>
                        <a:cubicBezTo>
                          <a:pt x="6090" y="4702"/>
                          <a:pt x="6028" y="6234"/>
                          <a:pt x="6019" y="7741"/>
                        </a:cubicBezTo>
                        <a:cubicBezTo>
                          <a:pt x="6019" y="9379"/>
                          <a:pt x="4671" y="10701"/>
                          <a:pt x="3014" y="10701"/>
                        </a:cubicBezTo>
                        <a:close/>
                      </a:path>
                    </a:pathLst>
                  </a:custGeom>
                  <a:solidFill>
                    <a:srgbClr val="786E64"/>
                  </a:solidFill>
                  <a:ln w="88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153" name="Forme libre : forme 152">
                    <a:extLst>
                      <a:ext uri="{FF2B5EF4-FFF2-40B4-BE49-F238E27FC236}">
                        <a16:creationId xmlns:a16="http://schemas.microsoft.com/office/drawing/2014/main" id="{6E1998C5-F149-004A-3DB7-DF45FB2ECA00}"/>
                      </a:ext>
                    </a:extLst>
                  </p:cNvPr>
                  <p:cNvSpPr/>
                  <p:nvPr/>
                </p:nvSpPr>
                <p:spPr>
                  <a:xfrm>
                    <a:off x="2169016" y="2604174"/>
                    <a:ext cx="108499" cy="52668"/>
                  </a:xfrm>
                  <a:custGeom>
                    <a:avLst/>
                    <a:gdLst>
                      <a:gd name="connsiteX0" fmla="*/ 3013 w 108499"/>
                      <a:gd name="connsiteY0" fmla="*/ 52669 h 52668"/>
                      <a:gd name="connsiteX1" fmla="*/ 2135 w 108499"/>
                      <a:gd name="connsiteY1" fmla="*/ 52537 h 52668"/>
                      <a:gd name="connsiteX2" fmla="*/ 132 w 108499"/>
                      <a:gd name="connsiteY2" fmla="*/ 48824 h 52668"/>
                      <a:gd name="connsiteX3" fmla="*/ 1621 w 108499"/>
                      <a:gd name="connsiteY3" fmla="*/ 44515 h 52668"/>
                      <a:gd name="connsiteX4" fmla="*/ 3438 w 108499"/>
                      <a:gd name="connsiteY4" fmla="*/ 40197 h 52668"/>
                      <a:gd name="connsiteX5" fmla="*/ 7427 w 108499"/>
                      <a:gd name="connsiteY5" fmla="*/ 38726 h 52668"/>
                      <a:gd name="connsiteX6" fmla="*/ 8916 w 108499"/>
                      <a:gd name="connsiteY6" fmla="*/ 42667 h 52668"/>
                      <a:gd name="connsiteX7" fmla="*/ 7250 w 108499"/>
                      <a:gd name="connsiteY7" fmla="*/ 46617 h 52668"/>
                      <a:gd name="connsiteX8" fmla="*/ 5894 w 108499"/>
                      <a:gd name="connsiteY8" fmla="*/ 50558 h 52668"/>
                      <a:gd name="connsiteX9" fmla="*/ 3013 w 108499"/>
                      <a:gd name="connsiteY9" fmla="*/ 52669 h 52668"/>
                      <a:gd name="connsiteX10" fmla="*/ 13579 w 108499"/>
                      <a:gd name="connsiteY10" fmla="*/ 32079 h 52668"/>
                      <a:gd name="connsiteX11" fmla="*/ 11770 w 108499"/>
                      <a:gd name="connsiteY11" fmla="*/ 31483 h 52668"/>
                      <a:gd name="connsiteX12" fmla="*/ 11177 w 108499"/>
                      <a:gd name="connsiteY12" fmla="*/ 27314 h 52668"/>
                      <a:gd name="connsiteX13" fmla="*/ 17284 w 108499"/>
                      <a:gd name="connsiteY13" fmla="*/ 20325 h 52668"/>
                      <a:gd name="connsiteX14" fmla="*/ 21538 w 108499"/>
                      <a:gd name="connsiteY14" fmla="*/ 20299 h 52668"/>
                      <a:gd name="connsiteX15" fmla="*/ 21565 w 108499"/>
                      <a:gd name="connsiteY15" fmla="*/ 24503 h 52668"/>
                      <a:gd name="connsiteX16" fmla="*/ 15990 w 108499"/>
                      <a:gd name="connsiteY16" fmla="*/ 30887 h 52668"/>
                      <a:gd name="connsiteX17" fmla="*/ 13579 w 108499"/>
                      <a:gd name="connsiteY17" fmla="*/ 32079 h 52668"/>
                      <a:gd name="connsiteX18" fmla="*/ 105497 w 108499"/>
                      <a:gd name="connsiteY18" fmla="*/ 17584 h 52668"/>
                      <a:gd name="connsiteX19" fmla="*/ 103777 w 108499"/>
                      <a:gd name="connsiteY19" fmla="*/ 17050 h 52668"/>
                      <a:gd name="connsiteX20" fmla="*/ 96456 w 108499"/>
                      <a:gd name="connsiteY20" fmla="*/ 12706 h 52668"/>
                      <a:gd name="connsiteX21" fmla="*/ 95153 w 108499"/>
                      <a:gd name="connsiteY21" fmla="*/ 8703 h 52668"/>
                      <a:gd name="connsiteX22" fmla="*/ 99203 w 108499"/>
                      <a:gd name="connsiteY22" fmla="*/ 7416 h 52668"/>
                      <a:gd name="connsiteX23" fmla="*/ 107208 w 108499"/>
                      <a:gd name="connsiteY23" fmla="*/ 12171 h 52668"/>
                      <a:gd name="connsiteX24" fmla="*/ 107961 w 108499"/>
                      <a:gd name="connsiteY24" fmla="*/ 16314 h 52668"/>
                      <a:gd name="connsiteX25" fmla="*/ 105497 w 108499"/>
                      <a:gd name="connsiteY25" fmla="*/ 17584 h 52668"/>
                      <a:gd name="connsiteX26" fmla="*/ 30686 w 108499"/>
                      <a:gd name="connsiteY26" fmla="*/ 16349 h 52668"/>
                      <a:gd name="connsiteX27" fmla="*/ 28160 w 108499"/>
                      <a:gd name="connsiteY27" fmla="*/ 14992 h 52668"/>
                      <a:gd name="connsiteX28" fmla="*/ 29046 w 108499"/>
                      <a:gd name="connsiteY28" fmla="*/ 10875 h 52668"/>
                      <a:gd name="connsiteX29" fmla="*/ 37210 w 108499"/>
                      <a:gd name="connsiteY29" fmla="*/ 6391 h 52668"/>
                      <a:gd name="connsiteX30" fmla="*/ 41216 w 108499"/>
                      <a:gd name="connsiteY30" fmla="*/ 7810 h 52668"/>
                      <a:gd name="connsiteX31" fmla="*/ 39780 w 108499"/>
                      <a:gd name="connsiteY31" fmla="*/ 11769 h 52668"/>
                      <a:gd name="connsiteX32" fmla="*/ 32317 w 108499"/>
                      <a:gd name="connsiteY32" fmla="*/ 15876 h 52668"/>
                      <a:gd name="connsiteX33" fmla="*/ 30686 w 108499"/>
                      <a:gd name="connsiteY33" fmla="*/ 16349 h 52668"/>
                      <a:gd name="connsiteX34" fmla="*/ 84294 w 108499"/>
                      <a:gd name="connsiteY34" fmla="*/ 7889 h 52668"/>
                      <a:gd name="connsiteX35" fmla="*/ 83523 w 108499"/>
                      <a:gd name="connsiteY35" fmla="*/ 7784 h 52668"/>
                      <a:gd name="connsiteX36" fmla="*/ 75147 w 108499"/>
                      <a:gd name="connsiteY36" fmla="*/ 6163 h 52668"/>
                      <a:gd name="connsiteX37" fmla="*/ 72541 w 108499"/>
                      <a:gd name="connsiteY37" fmla="*/ 2835 h 52668"/>
                      <a:gd name="connsiteX38" fmla="*/ 75909 w 108499"/>
                      <a:gd name="connsiteY38" fmla="*/ 260 h 52668"/>
                      <a:gd name="connsiteX39" fmla="*/ 85074 w 108499"/>
                      <a:gd name="connsiteY39" fmla="*/ 2030 h 52668"/>
                      <a:gd name="connsiteX40" fmla="*/ 87211 w 108499"/>
                      <a:gd name="connsiteY40" fmla="*/ 5673 h 52668"/>
                      <a:gd name="connsiteX41" fmla="*/ 84294 w 108499"/>
                      <a:gd name="connsiteY41" fmla="*/ 7889 h 52668"/>
                      <a:gd name="connsiteX42" fmla="*/ 52190 w 108499"/>
                      <a:gd name="connsiteY42" fmla="*/ 7354 h 52668"/>
                      <a:gd name="connsiteX43" fmla="*/ 49256 w 108499"/>
                      <a:gd name="connsiteY43" fmla="*/ 5042 h 52668"/>
                      <a:gd name="connsiteX44" fmla="*/ 51516 w 108499"/>
                      <a:gd name="connsiteY44" fmla="*/ 1478 h 52668"/>
                      <a:gd name="connsiteX45" fmla="*/ 60734 w 108499"/>
                      <a:gd name="connsiteY45" fmla="*/ 15 h 52668"/>
                      <a:gd name="connsiteX46" fmla="*/ 64014 w 108499"/>
                      <a:gd name="connsiteY46" fmla="*/ 2704 h 52668"/>
                      <a:gd name="connsiteX47" fmla="*/ 61293 w 108499"/>
                      <a:gd name="connsiteY47" fmla="*/ 5936 h 52668"/>
                      <a:gd name="connsiteX48" fmla="*/ 52863 w 108499"/>
                      <a:gd name="connsiteY48" fmla="*/ 7276 h 52668"/>
                      <a:gd name="connsiteX49" fmla="*/ 52190 w 108499"/>
                      <a:gd name="connsiteY49" fmla="*/ 7354 h 52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08499" h="52668">
                        <a:moveTo>
                          <a:pt x="3013" y="52669"/>
                        </a:moveTo>
                        <a:cubicBezTo>
                          <a:pt x="2720" y="52669"/>
                          <a:pt x="2428" y="52625"/>
                          <a:pt x="2135" y="52537"/>
                        </a:cubicBezTo>
                        <a:cubicBezTo>
                          <a:pt x="549" y="52056"/>
                          <a:pt x="-355" y="50392"/>
                          <a:pt x="132" y="48824"/>
                        </a:cubicBezTo>
                        <a:cubicBezTo>
                          <a:pt x="575" y="47388"/>
                          <a:pt x="1081" y="45934"/>
                          <a:pt x="1621" y="44515"/>
                        </a:cubicBezTo>
                        <a:cubicBezTo>
                          <a:pt x="2180" y="43061"/>
                          <a:pt x="2791" y="41607"/>
                          <a:pt x="3438" y="40197"/>
                        </a:cubicBezTo>
                        <a:cubicBezTo>
                          <a:pt x="4130" y="38700"/>
                          <a:pt x="5911" y="38043"/>
                          <a:pt x="7427" y="38726"/>
                        </a:cubicBezTo>
                        <a:cubicBezTo>
                          <a:pt x="8943" y="39409"/>
                          <a:pt x="9608" y="41169"/>
                          <a:pt x="8916" y="42667"/>
                        </a:cubicBezTo>
                        <a:cubicBezTo>
                          <a:pt x="8322" y="43954"/>
                          <a:pt x="7764" y="45286"/>
                          <a:pt x="7250" y="46617"/>
                        </a:cubicBezTo>
                        <a:cubicBezTo>
                          <a:pt x="6753" y="47913"/>
                          <a:pt x="6293" y="49244"/>
                          <a:pt x="5894" y="50558"/>
                        </a:cubicBezTo>
                        <a:cubicBezTo>
                          <a:pt x="5495" y="51837"/>
                          <a:pt x="4298" y="52669"/>
                          <a:pt x="3013" y="52669"/>
                        </a:cubicBezTo>
                        <a:close/>
                        <a:moveTo>
                          <a:pt x="13579" y="32079"/>
                        </a:moveTo>
                        <a:cubicBezTo>
                          <a:pt x="12949" y="32079"/>
                          <a:pt x="12311" y="31886"/>
                          <a:pt x="11770" y="31483"/>
                        </a:cubicBezTo>
                        <a:cubicBezTo>
                          <a:pt x="10441" y="30493"/>
                          <a:pt x="10175" y="28628"/>
                          <a:pt x="11177" y="27314"/>
                        </a:cubicBezTo>
                        <a:cubicBezTo>
                          <a:pt x="13047" y="24862"/>
                          <a:pt x="15103" y="22506"/>
                          <a:pt x="17284" y="20325"/>
                        </a:cubicBezTo>
                        <a:cubicBezTo>
                          <a:pt x="18454" y="19160"/>
                          <a:pt x="20359" y="19143"/>
                          <a:pt x="21538" y="20299"/>
                        </a:cubicBezTo>
                        <a:cubicBezTo>
                          <a:pt x="22717" y="21455"/>
                          <a:pt x="22735" y="23338"/>
                          <a:pt x="21565" y="24503"/>
                        </a:cubicBezTo>
                        <a:cubicBezTo>
                          <a:pt x="19571" y="26500"/>
                          <a:pt x="17691" y="28645"/>
                          <a:pt x="15990" y="30887"/>
                        </a:cubicBezTo>
                        <a:cubicBezTo>
                          <a:pt x="15396" y="31667"/>
                          <a:pt x="14492" y="32079"/>
                          <a:pt x="13579" y="32079"/>
                        </a:cubicBezTo>
                        <a:close/>
                        <a:moveTo>
                          <a:pt x="105497" y="17584"/>
                        </a:moveTo>
                        <a:cubicBezTo>
                          <a:pt x="104903" y="17584"/>
                          <a:pt x="104300" y="17409"/>
                          <a:pt x="103777" y="17050"/>
                        </a:cubicBezTo>
                        <a:cubicBezTo>
                          <a:pt x="101446" y="15447"/>
                          <a:pt x="98991" y="13984"/>
                          <a:pt x="96456" y="12706"/>
                        </a:cubicBezTo>
                        <a:cubicBezTo>
                          <a:pt x="94975" y="11952"/>
                          <a:pt x="94390" y="10166"/>
                          <a:pt x="95153" y="8703"/>
                        </a:cubicBezTo>
                        <a:cubicBezTo>
                          <a:pt x="95915" y="7241"/>
                          <a:pt x="97723" y="6663"/>
                          <a:pt x="99203" y="7416"/>
                        </a:cubicBezTo>
                        <a:cubicBezTo>
                          <a:pt x="101969" y="8817"/>
                          <a:pt x="104664" y="10420"/>
                          <a:pt x="107208" y="12171"/>
                        </a:cubicBezTo>
                        <a:cubicBezTo>
                          <a:pt x="108573" y="13109"/>
                          <a:pt x="108909" y="14965"/>
                          <a:pt x="107961" y="16314"/>
                        </a:cubicBezTo>
                        <a:cubicBezTo>
                          <a:pt x="107385" y="17137"/>
                          <a:pt x="106454" y="17584"/>
                          <a:pt x="105497" y="17584"/>
                        </a:cubicBezTo>
                        <a:close/>
                        <a:moveTo>
                          <a:pt x="30686" y="16349"/>
                        </a:moveTo>
                        <a:cubicBezTo>
                          <a:pt x="29702" y="16349"/>
                          <a:pt x="28736" y="15867"/>
                          <a:pt x="28160" y="14992"/>
                        </a:cubicBezTo>
                        <a:cubicBezTo>
                          <a:pt x="27256" y="13617"/>
                          <a:pt x="27654" y="11769"/>
                          <a:pt x="29046" y="10875"/>
                        </a:cubicBezTo>
                        <a:cubicBezTo>
                          <a:pt x="31652" y="9211"/>
                          <a:pt x="34400" y="7696"/>
                          <a:pt x="37210" y="6391"/>
                        </a:cubicBezTo>
                        <a:cubicBezTo>
                          <a:pt x="38708" y="5690"/>
                          <a:pt x="40507" y="6321"/>
                          <a:pt x="41216" y="7810"/>
                        </a:cubicBezTo>
                        <a:cubicBezTo>
                          <a:pt x="41925" y="9299"/>
                          <a:pt x="41287" y="11068"/>
                          <a:pt x="39780" y="11769"/>
                        </a:cubicBezTo>
                        <a:cubicBezTo>
                          <a:pt x="37210" y="12968"/>
                          <a:pt x="34701" y="14352"/>
                          <a:pt x="32317" y="15876"/>
                        </a:cubicBezTo>
                        <a:cubicBezTo>
                          <a:pt x="31812" y="16191"/>
                          <a:pt x="31244" y="16349"/>
                          <a:pt x="30686" y="16349"/>
                        </a:cubicBezTo>
                        <a:close/>
                        <a:moveTo>
                          <a:pt x="84294" y="7889"/>
                        </a:moveTo>
                        <a:cubicBezTo>
                          <a:pt x="84037" y="7889"/>
                          <a:pt x="83780" y="7854"/>
                          <a:pt x="83523" y="7784"/>
                        </a:cubicBezTo>
                        <a:cubicBezTo>
                          <a:pt x="80775" y="7057"/>
                          <a:pt x="77957" y="6514"/>
                          <a:pt x="75147" y="6163"/>
                        </a:cubicBezTo>
                        <a:cubicBezTo>
                          <a:pt x="73498" y="5953"/>
                          <a:pt x="72328" y="4464"/>
                          <a:pt x="72541" y="2835"/>
                        </a:cubicBezTo>
                        <a:cubicBezTo>
                          <a:pt x="72754" y="1206"/>
                          <a:pt x="74243" y="50"/>
                          <a:pt x="75909" y="260"/>
                        </a:cubicBezTo>
                        <a:cubicBezTo>
                          <a:pt x="78985" y="646"/>
                          <a:pt x="82070" y="1241"/>
                          <a:pt x="85074" y="2030"/>
                        </a:cubicBezTo>
                        <a:cubicBezTo>
                          <a:pt x="86679" y="2450"/>
                          <a:pt x="87636" y="4079"/>
                          <a:pt x="87211" y="5673"/>
                        </a:cubicBezTo>
                        <a:cubicBezTo>
                          <a:pt x="86847" y="7013"/>
                          <a:pt x="85633" y="7889"/>
                          <a:pt x="84294" y="7889"/>
                        </a:cubicBezTo>
                        <a:close/>
                        <a:moveTo>
                          <a:pt x="52190" y="7354"/>
                        </a:moveTo>
                        <a:cubicBezTo>
                          <a:pt x="50816" y="7354"/>
                          <a:pt x="49575" y="6417"/>
                          <a:pt x="49256" y="5042"/>
                        </a:cubicBezTo>
                        <a:cubicBezTo>
                          <a:pt x="48883" y="3440"/>
                          <a:pt x="49894" y="1846"/>
                          <a:pt x="51516" y="1478"/>
                        </a:cubicBezTo>
                        <a:cubicBezTo>
                          <a:pt x="54547" y="786"/>
                          <a:pt x="57650" y="295"/>
                          <a:pt x="60734" y="15"/>
                        </a:cubicBezTo>
                        <a:cubicBezTo>
                          <a:pt x="62392" y="-151"/>
                          <a:pt x="63854" y="1066"/>
                          <a:pt x="64014" y="2704"/>
                        </a:cubicBezTo>
                        <a:cubicBezTo>
                          <a:pt x="64165" y="4342"/>
                          <a:pt x="62950" y="5787"/>
                          <a:pt x="61293" y="5936"/>
                        </a:cubicBezTo>
                        <a:cubicBezTo>
                          <a:pt x="58465" y="6198"/>
                          <a:pt x="55638" y="6645"/>
                          <a:pt x="52863" y="7276"/>
                        </a:cubicBezTo>
                        <a:cubicBezTo>
                          <a:pt x="52642" y="7328"/>
                          <a:pt x="52411" y="7354"/>
                          <a:pt x="52190" y="7354"/>
                        </a:cubicBezTo>
                        <a:close/>
                      </a:path>
                    </a:pathLst>
                  </a:custGeom>
                  <a:solidFill>
                    <a:srgbClr val="786E64"/>
                  </a:solidFill>
                  <a:ln w="88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154" name="Forme libre : forme 153">
                    <a:extLst>
                      <a:ext uri="{FF2B5EF4-FFF2-40B4-BE49-F238E27FC236}">
                        <a16:creationId xmlns:a16="http://schemas.microsoft.com/office/drawing/2014/main" id="{BD4DCEBB-359D-560E-DCFF-710F9FC03CAA}"/>
                      </a:ext>
                    </a:extLst>
                  </p:cNvPr>
                  <p:cNvSpPr/>
                  <p:nvPr/>
                </p:nvSpPr>
                <p:spPr>
                  <a:xfrm>
                    <a:off x="2282484" y="2625274"/>
                    <a:ext cx="9151" cy="9568"/>
                  </a:xfrm>
                  <a:custGeom>
                    <a:avLst/>
                    <a:gdLst>
                      <a:gd name="connsiteX0" fmla="*/ 6140 w 9151"/>
                      <a:gd name="connsiteY0" fmla="*/ 9569 h 9568"/>
                      <a:gd name="connsiteX1" fmla="*/ 3782 w 9151"/>
                      <a:gd name="connsiteY1" fmla="*/ 8448 h 9568"/>
                      <a:gd name="connsiteX2" fmla="*/ 795 w 9151"/>
                      <a:gd name="connsiteY2" fmla="*/ 4988 h 9568"/>
                      <a:gd name="connsiteX3" fmla="*/ 972 w 9151"/>
                      <a:gd name="connsiteY3" fmla="*/ 784 h 9568"/>
                      <a:gd name="connsiteX4" fmla="*/ 5227 w 9151"/>
                      <a:gd name="connsiteY4" fmla="*/ 968 h 9568"/>
                      <a:gd name="connsiteX5" fmla="*/ 8498 w 9151"/>
                      <a:gd name="connsiteY5" fmla="*/ 4743 h 9568"/>
                      <a:gd name="connsiteX6" fmla="*/ 8010 w 9151"/>
                      <a:gd name="connsiteY6" fmla="*/ 8921 h 9568"/>
                      <a:gd name="connsiteX7" fmla="*/ 6140 w 9151"/>
                      <a:gd name="connsiteY7" fmla="*/ 9569 h 9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151" h="9568">
                        <a:moveTo>
                          <a:pt x="6140" y="9569"/>
                        </a:moveTo>
                        <a:cubicBezTo>
                          <a:pt x="5253" y="9569"/>
                          <a:pt x="4376" y="9183"/>
                          <a:pt x="3782" y="8448"/>
                        </a:cubicBezTo>
                        <a:cubicBezTo>
                          <a:pt x="2833" y="7265"/>
                          <a:pt x="1823" y="6109"/>
                          <a:pt x="795" y="4988"/>
                        </a:cubicBezTo>
                        <a:cubicBezTo>
                          <a:pt x="-331" y="3780"/>
                          <a:pt x="-251" y="1897"/>
                          <a:pt x="972" y="784"/>
                        </a:cubicBezTo>
                        <a:cubicBezTo>
                          <a:pt x="2195" y="-328"/>
                          <a:pt x="4101" y="-249"/>
                          <a:pt x="5227" y="968"/>
                        </a:cubicBezTo>
                        <a:cubicBezTo>
                          <a:pt x="6361" y="2186"/>
                          <a:pt x="7452" y="3456"/>
                          <a:pt x="8498" y="4743"/>
                        </a:cubicBezTo>
                        <a:cubicBezTo>
                          <a:pt x="9535" y="6031"/>
                          <a:pt x="9313" y="7896"/>
                          <a:pt x="8010" y="8921"/>
                        </a:cubicBezTo>
                        <a:cubicBezTo>
                          <a:pt x="7452" y="9359"/>
                          <a:pt x="6796" y="9569"/>
                          <a:pt x="6140" y="9569"/>
                        </a:cubicBezTo>
                        <a:close/>
                      </a:path>
                    </a:pathLst>
                  </a:custGeom>
                  <a:solidFill>
                    <a:srgbClr val="786E64"/>
                  </a:solidFill>
                  <a:ln w="88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55" name="Graphique 22">
                  <a:extLst>
                    <a:ext uri="{FF2B5EF4-FFF2-40B4-BE49-F238E27FC236}">
                      <a16:creationId xmlns:a16="http://schemas.microsoft.com/office/drawing/2014/main" id="{E94E0F47-D9F2-5ABE-56B5-4CD6F1E9AD32}"/>
                    </a:ext>
                  </a:extLst>
                </p:cNvPr>
                <p:cNvGrpSpPr/>
                <p:nvPr/>
              </p:nvGrpSpPr>
              <p:grpSpPr>
                <a:xfrm>
                  <a:off x="2178825" y="2676155"/>
                  <a:ext cx="127113" cy="80590"/>
                  <a:chOff x="2178825" y="2676155"/>
                  <a:chExt cx="127113" cy="80590"/>
                </a:xfrm>
                <a:solidFill>
                  <a:srgbClr val="786E64"/>
                </a:solidFill>
              </p:grpSpPr>
              <p:sp>
                <p:nvSpPr>
                  <p:cNvPr id="156" name="Forme libre : forme 155">
                    <a:extLst>
                      <a:ext uri="{FF2B5EF4-FFF2-40B4-BE49-F238E27FC236}">
                        <a16:creationId xmlns:a16="http://schemas.microsoft.com/office/drawing/2014/main" id="{6E76AD8A-F4ED-8820-B64E-71009846EDBE}"/>
                      </a:ext>
                    </a:extLst>
                  </p:cNvPr>
                  <p:cNvSpPr/>
                  <p:nvPr/>
                </p:nvSpPr>
                <p:spPr>
                  <a:xfrm>
                    <a:off x="2299309" y="2676155"/>
                    <a:ext cx="6628" cy="10675"/>
                  </a:xfrm>
                  <a:custGeom>
                    <a:avLst/>
                    <a:gdLst>
                      <a:gd name="connsiteX0" fmla="*/ 3018 w 6628"/>
                      <a:gd name="connsiteY0" fmla="*/ 10675 h 10675"/>
                      <a:gd name="connsiteX1" fmla="*/ 2521 w 6628"/>
                      <a:gd name="connsiteY1" fmla="*/ 10631 h 10675"/>
                      <a:gd name="connsiteX2" fmla="*/ 39 w 6628"/>
                      <a:gd name="connsiteY2" fmla="*/ 7207 h 10675"/>
                      <a:gd name="connsiteX3" fmla="*/ 624 w 6628"/>
                      <a:gd name="connsiteY3" fmla="*/ 2705 h 10675"/>
                      <a:gd name="connsiteX4" fmla="*/ 3895 w 6628"/>
                      <a:gd name="connsiteY4" fmla="*/ 17 h 10675"/>
                      <a:gd name="connsiteX5" fmla="*/ 6616 w 6628"/>
                      <a:gd name="connsiteY5" fmla="*/ 3248 h 10675"/>
                      <a:gd name="connsiteX6" fmla="*/ 5978 w 6628"/>
                      <a:gd name="connsiteY6" fmla="*/ 8179 h 10675"/>
                      <a:gd name="connsiteX7" fmla="*/ 3018 w 6628"/>
                      <a:gd name="connsiteY7" fmla="*/ 10675 h 1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628" h="10675">
                        <a:moveTo>
                          <a:pt x="3018" y="10675"/>
                        </a:moveTo>
                        <a:cubicBezTo>
                          <a:pt x="2858" y="10675"/>
                          <a:pt x="2690" y="10667"/>
                          <a:pt x="2521" y="10631"/>
                        </a:cubicBezTo>
                        <a:cubicBezTo>
                          <a:pt x="881" y="10360"/>
                          <a:pt x="-227" y="8836"/>
                          <a:pt x="39" y="7207"/>
                        </a:cubicBezTo>
                        <a:cubicBezTo>
                          <a:pt x="288" y="5718"/>
                          <a:pt x="483" y="4203"/>
                          <a:pt x="624" y="2705"/>
                        </a:cubicBezTo>
                        <a:cubicBezTo>
                          <a:pt x="775" y="1068"/>
                          <a:pt x="2238" y="-158"/>
                          <a:pt x="3895" y="17"/>
                        </a:cubicBezTo>
                        <a:cubicBezTo>
                          <a:pt x="5553" y="166"/>
                          <a:pt x="6767" y="1611"/>
                          <a:pt x="6616" y="3248"/>
                        </a:cubicBezTo>
                        <a:cubicBezTo>
                          <a:pt x="6466" y="4895"/>
                          <a:pt x="6244" y="6550"/>
                          <a:pt x="5978" y="8179"/>
                        </a:cubicBezTo>
                        <a:cubicBezTo>
                          <a:pt x="5739" y="9642"/>
                          <a:pt x="4462" y="10675"/>
                          <a:pt x="3018" y="10675"/>
                        </a:cubicBezTo>
                        <a:close/>
                      </a:path>
                    </a:pathLst>
                  </a:custGeom>
                  <a:solidFill>
                    <a:srgbClr val="786E64"/>
                  </a:solidFill>
                  <a:ln w="88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157" name="Forme libre : forme 156">
                    <a:extLst>
                      <a:ext uri="{FF2B5EF4-FFF2-40B4-BE49-F238E27FC236}">
                        <a16:creationId xmlns:a16="http://schemas.microsoft.com/office/drawing/2014/main" id="{8CA93416-5730-4AB3-2DCA-08296D30DEA8}"/>
                      </a:ext>
                    </a:extLst>
                  </p:cNvPr>
                  <p:cNvSpPr/>
                  <p:nvPr/>
                </p:nvSpPr>
                <p:spPr>
                  <a:xfrm>
                    <a:off x="2194141" y="2696801"/>
                    <a:ext cx="106400" cy="45423"/>
                  </a:xfrm>
                  <a:custGeom>
                    <a:avLst/>
                    <a:gdLst>
                      <a:gd name="connsiteX0" fmla="*/ 37967 w 106400"/>
                      <a:gd name="connsiteY0" fmla="*/ 45424 h 45423"/>
                      <a:gd name="connsiteX1" fmla="*/ 37781 w 106400"/>
                      <a:gd name="connsiteY1" fmla="*/ 45415 h 45423"/>
                      <a:gd name="connsiteX2" fmla="*/ 27065 w 106400"/>
                      <a:gd name="connsiteY2" fmla="*/ 43935 h 45423"/>
                      <a:gd name="connsiteX3" fmla="*/ 24769 w 106400"/>
                      <a:gd name="connsiteY3" fmla="*/ 40388 h 45423"/>
                      <a:gd name="connsiteX4" fmla="*/ 28350 w 106400"/>
                      <a:gd name="connsiteY4" fmla="*/ 38120 h 45423"/>
                      <a:gd name="connsiteX5" fmla="*/ 38144 w 106400"/>
                      <a:gd name="connsiteY5" fmla="*/ 39468 h 45423"/>
                      <a:gd name="connsiteX6" fmla="*/ 40963 w 106400"/>
                      <a:gd name="connsiteY6" fmla="*/ 42621 h 45423"/>
                      <a:gd name="connsiteX7" fmla="*/ 37967 w 106400"/>
                      <a:gd name="connsiteY7" fmla="*/ 45424 h 45423"/>
                      <a:gd name="connsiteX8" fmla="*/ 54720 w 106400"/>
                      <a:gd name="connsiteY8" fmla="*/ 44338 h 45423"/>
                      <a:gd name="connsiteX9" fmla="*/ 51768 w 106400"/>
                      <a:gd name="connsiteY9" fmla="*/ 41929 h 45423"/>
                      <a:gd name="connsiteX10" fmla="*/ 54153 w 106400"/>
                      <a:gd name="connsiteY10" fmla="*/ 38444 h 45423"/>
                      <a:gd name="connsiteX11" fmla="*/ 63681 w 106400"/>
                      <a:gd name="connsiteY11" fmla="*/ 35851 h 45423"/>
                      <a:gd name="connsiteX12" fmla="*/ 67537 w 106400"/>
                      <a:gd name="connsiteY12" fmla="*/ 37647 h 45423"/>
                      <a:gd name="connsiteX13" fmla="*/ 65720 w 106400"/>
                      <a:gd name="connsiteY13" fmla="*/ 41456 h 45423"/>
                      <a:gd name="connsiteX14" fmla="*/ 55287 w 106400"/>
                      <a:gd name="connsiteY14" fmla="*/ 44294 h 45423"/>
                      <a:gd name="connsiteX15" fmla="*/ 54720 w 106400"/>
                      <a:gd name="connsiteY15" fmla="*/ 44338 h 45423"/>
                      <a:gd name="connsiteX16" fmla="*/ 11872 w 106400"/>
                      <a:gd name="connsiteY16" fmla="*/ 38461 h 45423"/>
                      <a:gd name="connsiteX17" fmla="*/ 10525 w 106400"/>
                      <a:gd name="connsiteY17" fmla="*/ 38146 h 45423"/>
                      <a:gd name="connsiteX18" fmla="*/ 1262 w 106400"/>
                      <a:gd name="connsiteY18" fmla="*/ 32628 h 45423"/>
                      <a:gd name="connsiteX19" fmla="*/ 562 w 106400"/>
                      <a:gd name="connsiteY19" fmla="*/ 28477 h 45423"/>
                      <a:gd name="connsiteX20" fmla="*/ 4763 w 106400"/>
                      <a:gd name="connsiteY20" fmla="*/ 27785 h 45423"/>
                      <a:gd name="connsiteX21" fmla="*/ 13228 w 106400"/>
                      <a:gd name="connsiteY21" fmla="*/ 32830 h 45423"/>
                      <a:gd name="connsiteX22" fmla="*/ 14567 w 106400"/>
                      <a:gd name="connsiteY22" fmla="*/ 36823 h 45423"/>
                      <a:gd name="connsiteX23" fmla="*/ 11872 w 106400"/>
                      <a:gd name="connsiteY23" fmla="*/ 38461 h 45423"/>
                      <a:gd name="connsiteX24" fmla="*/ 79680 w 106400"/>
                      <a:gd name="connsiteY24" fmla="*/ 34100 h 45423"/>
                      <a:gd name="connsiteX25" fmla="*/ 77181 w 106400"/>
                      <a:gd name="connsiteY25" fmla="*/ 32795 h 45423"/>
                      <a:gd name="connsiteX26" fmla="*/ 77987 w 106400"/>
                      <a:gd name="connsiteY26" fmla="*/ 28661 h 45423"/>
                      <a:gd name="connsiteX27" fmla="*/ 85717 w 106400"/>
                      <a:gd name="connsiteY27" fmla="*/ 22574 h 45423"/>
                      <a:gd name="connsiteX28" fmla="*/ 89971 w 106400"/>
                      <a:gd name="connsiteY28" fmla="*/ 22723 h 45423"/>
                      <a:gd name="connsiteX29" fmla="*/ 89821 w 106400"/>
                      <a:gd name="connsiteY29" fmla="*/ 26927 h 45423"/>
                      <a:gd name="connsiteX30" fmla="*/ 81356 w 106400"/>
                      <a:gd name="connsiteY30" fmla="*/ 33592 h 45423"/>
                      <a:gd name="connsiteX31" fmla="*/ 79680 w 106400"/>
                      <a:gd name="connsiteY31" fmla="*/ 34100 h 45423"/>
                      <a:gd name="connsiteX32" fmla="*/ 98516 w 106400"/>
                      <a:gd name="connsiteY32" fmla="*/ 14972 h 45423"/>
                      <a:gd name="connsiteX33" fmla="*/ 96903 w 106400"/>
                      <a:gd name="connsiteY33" fmla="*/ 14508 h 45423"/>
                      <a:gd name="connsiteX34" fmla="*/ 95981 w 106400"/>
                      <a:gd name="connsiteY34" fmla="*/ 10400 h 45423"/>
                      <a:gd name="connsiteX35" fmla="*/ 100635 w 106400"/>
                      <a:gd name="connsiteY35" fmla="*/ 1782 h 45423"/>
                      <a:gd name="connsiteX36" fmla="*/ 104597 w 106400"/>
                      <a:gd name="connsiteY36" fmla="*/ 250 h 45423"/>
                      <a:gd name="connsiteX37" fmla="*/ 106148 w 106400"/>
                      <a:gd name="connsiteY37" fmla="*/ 4165 h 45423"/>
                      <a:gd name="connsiteX38" fmla="*/ 101051 w 106400"/>
                      <a:gd name="connsiteY38" fmla="*/ 13597 h 45423"/>
                      <a:gd name="connsiteX39" fmla="*/ 98516 w 106400"/>
                      <a:gd name="connsiteY39" fmla="*/ 14972 h 454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106400" h="45423">
                        <a:moveTo>
                          <a:pt x="37967" y="45424"/>
                        </a:moveTo>
                        <a:cubicBezTo>
                          <a:pt x="37905" y="45424"/>
                          <a:pt x="37843" y="45424"/>
                          <a:pt x="37781" y="45415"/>
                        </a:cubicBezTo>
                        <a:cubicBezTo>
                          <a:pt x="34200" y="45196"/>
                          <a:pt x="30592" y="44706"/>
                          <a:pt x="27065" y="43935"/>
                        </a:cubicBezTo>
                        <a:cubicBezTo>
                          <a:pt x="25443" y="43585"/>
                          <a:pt x="24414" y="41999"/>
                          <a:pt x="24769" y="40388"/>
                        </a:cubicBezTo>
                        <a:cubicBezTo>
                          <a:pt x="25123" y="38785"/>
                          <a:pt x="26737" y="37769"/>
                          <a:pt x="28350" y="38120"/>
                        </a:cubicBezTo>
                        <a:cubicBezTo>
                          <a:pt x="31576" y="38820"/>
                          <a:pt x="34865" y="39276"/>
                          <a:pt x="38144" y="39468"/>
                        </a:cubicBezTo>
                        <a:cubicBezTo>
                          <a:pt x="39802" y="39565"/>
                          <a:pt x="41070" y="40975"/>
                          <a:pt x="40963" y="42621"/>
                        </a:cubicBezTo>
                        <a:cubicBezTo>
                          <a:pt x="40866" y="44215"/>
                          <a:pt x="39545" y="45424"/>
                          <a:pt x="37967" y="45424"/>
                        </a:cubicBezTo>
                        <a:close/>
                        <a:moveTo>
                          <a:pt x="54720" y="44338"/>
                        </a:moveTo>
                        <a:cubicBezTo>
                          <a:pt x="53310" y="44338"/>
                          <a:pt x="52043" y="43348"/>
                          <a:pt x="51768" y="41929"/>
                        </a:cubicBezTo>
                        <a:cubicBezTo>
                          <a:pt x="51449" y="40318"/>
                          <a:pt x="52522" y="38759"/>
                          <a:pt x="54153" y="38444"/>
                        </a:cubicBezTo>
                        <a:cubicBezTo>
                          <a:pt x="57370" y="37831"/>
                          <a:pt x="60579" y="36955"/>
                          <a:pt x="63681" y="35851"/>
                        </a:cubicBezTo>
                        <a:cubicBezTo>
                          <a:pt x="65241" y="35291"/>
                          <a:pt x="66970" y="36096"/>
                          <a:pt x="67537" y="37647"/>
                        </a:cubicBezTo>
                        <a:cubicBezTo>
                          <a:pt x="68104" y="39188"/>
                          <a:pt x="67289" y="40896"/>
                          <a:pt x="65720" y="41456"/>
                        </a:cubicBezTo>
                        <a:cubicBezTo>
                          <a:pt x="62325" y="42665"/>
                          <a:pt x="58815" y="43620"/>
                          <a:pt x="55287" y="44294"/>
                        </a:cubicBezTo>
                        <a:cubicBezTo>
                          <a:pt x="55101" y="44320"/>
                          <a:pt x="54906" y="44338"/>
                          <a:pt x="54720" y="44338"/>
                        </a:cubicBezTo>
                        <a:close/>
                        <a:moveTo>
                          <a:pt x="11872" y="38461"/>
                        </a:moveTo>
                        <a:cubicBezTo>
                          <a:pt x="11420" y="38461"/>
                          <a:pt x="10959" y="38356"/>
                          <a:pt x="10525" y="38146"/>
                        </a:cubicBezTo>
                        <a:cubicBezTo>
                          <a:pt x="7298" y="36543"/>
                          <a:pt x="4187" y="34686"/>
                          <a:pt x="1262" y="32628"/>
                        </a:cubicBezTo>
                        <a:cubicBezTo>
                          <a:pt x="-94" y="31674"/>
                          <a:pt x="-404" y="29817"/>
                          <a:pt x="562" y="28477"/>
                        </a:cubicBezTo>
                        <a:cubicBezTo>
                          <a:pt x="1528" y="27146"/>
                          <a:pt x="3407" y="26830"/>
                          <a:pt x="4763" y="27785"/>
                        </a:cubicBezTo>
                        <a:cubicBezTo>
                          <a:pt x="7431" y="29668"/>
                          <a:pt x="10285" y="31367"/>
                          <a:pt x="13228" y="32830"/>
                        </a:cubicBezTo>
                        <a:cubicBezTo>
                          <a:pt x="14717" y="33565"/>
                          <a:pt x="15311" y="35352"/>
                          <a:pt x="14567" y="36823"/>
                        </a:cubicBezTo>
                        <a:cubicBezTo>
                          <a:pt x="14035" y="37857"/>
                          <a:pt x="12980" y="38461"/>
                          <a:pt x="11872" y="38461"/>
                        </a:cubicBezTo>
                        <a:close/>
                        <a:moveTo>
                          <a:pt x="79680" y="34100"/>
                        </a:moveTo>
                        <a:cubicBezTo>
                          <a:pt x="78714" y="34100"/>
                          <a:pt x="77766" y="33644"/>
                          <a:pt x="77181" y="32795"/>
                        </a:cubicBezTo>
                        <a:cubicBezTo>
                          <a:pt x="76250" y="31437"/>
                          <a:pt x="76605" y="29589"/>
                          <a:pt x="77987" y="28661"/>
                        </a:cubicBezTo>
                        <a:cubicBezTo>
                          <a:pt x="80718" y="26830"/>
                          <a:pt x="83315" y="24790"/>
                          <a:pt x="85717" y="22574"/>
                        </a:cubicBezTo>
                        <a:cubicBezTo>
                          <a:pt x="86931" y="21453"/>
                          <a:pt x="88837" y="21523"/>
                          <a:pt x="89971" y="22723"/>
                        </a:cubicBezTo>
                        <a:cubicBezTo>
                          <a:pt x="91106" y="23923"/>
                          <a:pt x="91035" y="25806"/>
                          <a:pt x="89821" y="26927"/>
                        </a:cubicBezTo>
                        <a:cubicBezTo>
                          <a:pt x="87188" y="29353"/>
                          <a:pt x="84343" y="31595"/>
                          <a:pt x="81356" y="33592"/>
                        </a:cubicBezTo>
                        <a:cubicBezTo>
                          <a:pt x="80842" y="33933"/>
                          <a:pt x="80257" y="34100"/>
                          <a:pt x="79680" y="34100"/>
                        </a:cubicBezTo>
                        <a:close/>
                        <a:moveTo>
                          <a:pt x="98516" y="14972"/>
                        </a:moveTo>
                        <a:cubicBezTo>
                          <a:pt x="97967" y="14972"/>
                          <a:pt x="97399" y="14823"/>
                          <a:pt x="96903" y="14508"/>
                        </a:cubicBezTo>
                        <a:cubicBezTo>
                          <a:pt x="95502" y="13623"/>
                          <a:pt x="95086" y="11784"/>
                          <a:pt x="95981" y="10400"/>
                        </a:cubicBezTo>
                        <a:cubicBezTo>
                          <a:pt x="97745" y="7668"/>
                          <a:pt x="99314" y="4769"/>
                          <a:pt x="100635" y="1782"/>
                        </a:cubicBezTo>
                        <a:cubicBezTo>
                          <a:pt x="101299" y="276"/>
                          <a:pt x="103081" y="-407"/>
                          <a:pt x="104597" y="250"/>
                        </a:cubicBezTo>
                        <a:cubicBezTo>
                          <a:pt x="106121" y="907"/>
                          <a:pt x="106813" y="2667"/>
                          <a:pt x="106148" y="4165"/>
                        </a:cubicBezTo>
                        <a:cubicBezTo>
                          <a:pt x="104694" y="7431"/>
                          <a:pt x="102983" y="10602"/>
                          <a:pt x="101051" y="13597"/>
                        </a:cubicBezTo>
                        <a:cubicBezTo>
                          <a:pt x="100484" y="14490"/>
                          <a:pt x="99509" y="14972"/>
                          <a:pt x="98516" y="14972"/>
                        </a:cubicBezTo>
                        <a:close/>
                      </a:path>
                    </a:pathLst>
                  </a:custGeom>
                  <a:solidFill>
                    <a:srgbClr val="786E64"/>
                  </a:solidFill>
                  <a:ln w="88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158" name="Forme libre : forme 157">
                    <a:extLst>
                      <a:ext uri="{FF2B5EF4-FFF2-40B4-BE49-F238E27FC236}">
                        <a16:creationId xmlns:a16="http://schemas.microsoft.com/office/drawing/2014/main" id="{9DBDE797-63D3-D6E7-EB0F-58A08FD9EE95}"/>
                      </a:ext>
                    </a:extLst>
                  </p:cNvPr>
                  <p:cNvSpPr/>
                  <p:nvPr/>
                </p:nvSpPr>
                <p:spPr>
                  <a:xfrm>
                    <a:off x="2178825" y="2708951"/>
                    <a:ext cx="8970" cy="9705"/>
                  </a:xfrm>
                  <a:custGeom>
                    <a:avLst/>
                    <a:gdLst>
                      <a:gd name="connsiteX0" fmla="*/ 5967 w 8970"/>
                      <a:gd name="connsiteY0" fmla="*/ 9706 h 9705"/>
                      <a:gd name="connsiteX1" fmla="*/ 3654 w 8970"/>
                      <a:gd name="connsiteY1" fmla="*/ 8637 h 9705"/>
                      <a:gd name="connsiteX2" fmla="*/ 569 w 8970"/>
                      <a:gd name="connsiteY2" fmla="*/ 4714 h 9705"/>
                      <a:gd name="connsiteX3" fmla="*/ 1252 w 8970"/>
                      <a:gd name="connsiteY3" fmla="*/ 562 h 9705"/>
                      <a:gd name="connsiteX4" fmla="*/ 5453 w 8970"/>
                      <a:gd name="connsiteY4" fmla="*/ 1237 h 9705"/>
                      <a:gd name="connsiteX5" fmla="*/ 8272 w 8970"/>
                      <a:gd name="connsiteY5" fmla="*/ 4827 h 9705"/>
                      <a:gd name="connsiteX6" fmla="*/ 7891 w 8970"/>
                      <a:gd name="connsiteY6" fmla="*/ 9023 h 9705"/>
                      <a:gd name="connsiteX7" fmla="*/ 5967 w 8970"/>
                      <a:gd name="connsiteY7" fmla="*/ 9706 h 97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970" h="9705">
                        <a:moveTo>
                          <a:pt x="5967" y="9706"/>
                        </a:moveTo>
                        <a:cubicBezTo>
                          <a:pt x="5107" y="9706"/>
                          <a:pt x="4256" y="9347"/>
                          <a:pt x="3654" y="8637"/>
                        </a:cubicBezTo>
                        <a:cubicBezTo>
                          <a:pt x="2581" y="7367"/>
                          <a:pt x="1544" y="6045"/>
                          <a:pt x="569" y="4714"/>
                        </a:cubicBezTo>
                        <a:cubicBezTo>
                          <a:pt x="-406" y="3382"/>
                          <a:pt x="-96" y="1526"/>
                          <a:pt x="1252" y="562"/>
                        </a:cubicBezTo>
                        <a:cubicBezTo>
                          <a:pt x="2599" y="-401"/>
                          <a:pt x="4478" y="-95"/>
                          <a:pt x="5453" y="1237"/>
                        </a:cubicBezTo>
                        <a:cubicBezTo>
                          <a:pt x="6348" y="2454"/>
                          <a:pt x="7297" y="3663"/>
                          <a:pt x="8272" y="4827"/>
                        </a:cubicBezTo>
                        <a:cubicBezTo>
                          <a:pt x="9335" y="6089"/>
                          <a:pt x="9167" y="7963"/>
                          <a:pt x="7891" y="9023"/>
                        </a:cubicBezTo>
                        <a:cubicBezTo>
                          <a:pt x="7332" y="9478"/>
                          <a:pt x="6641" y="9706"/>
                          <a:pt x="5967" y="9706"/>
                        </a:cubicBezTo>
                        <a:close/>
                      </a:path>
                    </a:pathLst>
                  </a:custGeom>
                  <a:solidFill>
                    <a:srgbClr val="786E64"/>
                  </a:solidFill>
                  <a:ln w="88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59" name="Graphique 22">
                  <a:extLst>
                    <a:ext uri="{FF2B5EF4-FFF2-40B4-BE49-F238E27FC236}">
                      <a16:creationId xmlns:a16="http://schemas.microsoft.com/office/drawing/2014/main" id="{82F8E948-9ABA-FBD5-DD9E-A1B4EA4FC6C8}"/>
                    </a:ext>
                  </a:extLst>
                </p:cNvPr>
                <p:cNvGrpSpPr/>
                <p:nvPr/>
              </p:nvGrpSpPr>
              <p:grpSpPr>
                <a:xfrm>
                  <a:off x="2186397" y="2623274"/>
                  <a:ext cx="99911" cy="120415"/>
                  <a:chOff x="2186397" y="2623274"/>
                  <a:chExt cx="99911" cy="120415"/>
                </a:xfrm>
              </p:grpSpPr>
              <p:sp>
                <p:nvSpPr>
                  <p:cNvPr id="160" name="Forme libre : forme 159">
                    <a:extLst>
                      <a:ext uri="{FF2B5EF4-FFF2-40B4-BE49-F238E27FC236}">
                        <a16:creationId xmlns:a16="http://schemas.microsoft.com/office/drawing/2014/main" id="{FC4DC0A2-3476-EE12-194E-F1A36ECF7908}"/>
                      </a:ext>
                    </a:extLst>
                  </p:cNvPr>
                  <p:cNvSpPr/>
                  <p:nvPr/>
                </p:nvSpPr>
                <p:spPr>
                  <a:xfrm>
                    <a:off x="2186397" y="2623274"/>
                    <a:ext cx="99911" cy="98719"/>
                  </a:xfrm>
                  <a:custGeom>
                    <a:avLst/>
                    <a:gdLst>
                      <a:gd name="connsiteX0" fmla="*/ 4564 w 99911"/>
                      <a:gd name="connsiteY0" fmla="*/ 74224 h 98719"/>
                      <a:gd name="connsiteX1" fmla="*/ 5353 w 99911"/>
                      <a:gd name="connsiteY1" fmla="*/ 74714 h 98719"/>
                      <a:gd name="connsiteX2" fmla="*/ 15130 w 99911"/>
                      <a:gd name="connsiteY2" fmla="*/ 74128 h 98719"/>
                      <a:gd name="connsiteX3" fmla="*/ 24898 w 99911"/>
                      <a:gd name="connsiteY3" fmla="*/ 83788 h 98719"/>
                      <a:gd name="connsiteX4" fmla="*/ 24304 w 99911"/>
                      <a:gd name="connsiteY4" fmla="*/ 93439 h 98719"/>
                      <a:gd name="connsiteX5" fmla="*/ 24800 w 99911"/>
                      <a:gd name="connsiteY5" fmla="*/ 94219 h 98719"/>
                      <a:gd name="connsiteX6" fmla="*/ 35650 w 99911"/>
                      <a:gd name="connsiteY6" fmla="*/ 98659 h 98719"/>
                      <a:gd name="connsiteX7" fmla="*/ 36563 w 99911"/>
                      <a:gd name="connsiteY7" fmla="*/ 98449 h 98719"/>
                      <a:gd name="connsiteX8" fmla="*/ 43051 w 99911"/>
                      <a:gd name="connsiteY8" fmla="*/ 91206 h 98719"/>
                      <a:gd name="connsiteX9" fmla="*/ 56870 w 99911"/>
                      <a:gd name="connsiteY9" fmla="*/ 91197 h 98719"/>
                      <a:gd name="connsiteX10" fmla="*/ 63358 w 99911"/>
                      <a:gd name="connsiteY10" fmla="*/ 98440 h 98719"/>
                      <a:gd name="connsiteX11" fmla="*/ 64271 w 99911"/>
                      <a:gd name="connsiteY11" fmla="*/ 98650 h 98719"/>
                      <a:gd name="connsiteX12" fmla="*/ 75120 w 99911"/>
                      <a:gd name="connsiteY12" fmla="*/ 94210 h 98719"/>
                      <a:gd name="connsiteX13" fmla="*/ 75617 w 99911"/>
                      <a:gd name="connsiteY13" fmla="*/ 93430 h 98719"/>
                      <a:gd name="connsiteX14" fmla="*/ 75023 w 99911"/>
                      <a:gd name="connsiteY14" fmla="*/ 83770 h 98719"/>
                      <a:gd name="connsiteX15" fmla="*/ 84800 w 99911"/>
                      <a:gd name="connsiteY15" fmla="*/ 74119 h 98719"/>
                      <a:gd name="connsiteX16" fmla="*/ 94568 w 99911"/>
                      <a:gd name="connsiteY16" fmla="*/ 74706 h 98719"/>
                      <a:gd name="connsiteX17" fmla="*/ 95357 w 99911"/>
                      <a:gd name="connsiteY17" fmla="*/ 74215 h 98719"/>
                      <a:gd name="connsiteX18" fmla="*/ 99851 w 99911"/>
                      <a:gd name="connsiteY18" fmla="*/ 63495 h 98719"/>
                      <a:gd name="connsiteX19" fmla="*/ 99638 w 99911"/>
                      <a:gd name="connsiteY19" fmla="*/ 62593 h 98719"/>
                      <a:gd name="connsiteX20" fmla="*/ 92307 w 99911"/>
                      <a:gd name="connsiteY20" fmla="*/ 56182 h 98719"/>
                      <a:gd name="connsiteX21" fmla="*/ 92299 w 99911"/>
                      <a:gd name="connsiteY21" fmla="*/ 42529 h 98719"/>
                      <a:gd name="connsiteX22" fmla="*/ 99629 w 99911"/>
                      <a:gd name="connsiteY22" fmla="*/ 36118 h 98719"/>
                      <a:gd name="connsiteX23" fmla="*/ 99842 w 99911"/>
                      <a:gd name="connsiteY23" fmla="*/ 35216 h 98719"/>
                      <a:gd name="connsiteX24" fmla="*/ 95348 w 99911"/>
                      <a:gd name="connsiteY24" fmla="*/ 24496 h 98719"/>
                      <a:gd name="connsiteX25" fmla="*/ 94559 w 99911"/>
                      <a:gd name="connsiteY25" fmla="*/ 24005 h 98719"/>
                      <a:gd name="connsiteX26" fmla="*/ 84782 w 99911"/>
                      <a:gd name="connsiteY26" fmla="*/ 24592 h 98719"/>
                      <a:gd name="connsiteX27" fmla="*/ 75014 w 99911"/>
                      <a:gd name="connsiteY27" fmla="*/ 14932 h 98719"/>
                      <a:gd name="connsiteX28" fmla="*/ 75608 w 99911"/>
                      <a:gd name="connsiteY28" fmla="*/ 5280 h 98719"/>
                      <a:gd name="connsiteX29" fmla="*/ 75112 w 99911"/>
                      <a:gd name="connsiteY29" fmla="*/ 4501 h 98719"/>
                      <a:gd name="connsiteX30" fmla="*/ 64262 w 99911"/>
                      <a:gd name="connsiteY30" fmla="*/ 61 h 98719"/>
                      <a:gd name="connsiteX31" fmla="*/ 63349 w 99911"/>
                      <a:gd name="connsiteY31" fmla="*/ 271 h 98719"/>
                      <a:gd name="connsiteX32" fmla="*/ 56861 w 99911"/>
                      <a:gd name="connsiteY32" fmla="*/ 7514 h 98719"/>
                      <a:gd name="connsiteX33" fmla="*/ 43042 w 99911"/>
                      <a:gd name="connsiteY33" fmla="*/ 7523 h 98719"/>
                      <a:gd name="connsiteX34" fmla="*/ 36554 w 99911"/>
                      <a:gd name="connsiteY34" fmla="*/ 280 h 98719"/>
                      <a:gd name="connsiteX35" fmla="*/ 35641 w 99911"/>
                      <a:gd name="connsiteY35" fmla="*/ 69 h 98719"/>
                      <a:gd name="connsiteX36" fmla="*/ 24791 w 99911"/>
                      <a:gd name="connsiteY36" fmla="*/ 4510 h 98719"/>
                      <a:gd name="connsiteX37" fmla="*/ 24295 w 99911"/>
                      <a:gd name="connsiteY37" fmla="*/ 5289 h 98719"/>
                      <a:gd name="connsiteX38" fmla="*/ 24889 w 99911"/>
                      <a:gd name="connsiteY38" fmla="*/ 14949 h 98719"/>
                      <a:gd name="connsiteX39" fmla="*/ 15112 w 99911"/>
                      <a:gd name="connsiteY39" fmla="*/ 24601 h 98719"/>
                      <a:gd name="connsiteX40" fmla="*/ 5344 w 99911"/>
                      <a:gd name="connsiteY40" fmla="*/ 24014 h 98719"/>
                      <a:gd name="connsiteX41" fmla="*/ 4555 w 99911"/>
                      <a:gd name="connsiteY41" fmla="*/ 24504 h 98719"/>
                      <a:gd name="connsiteX42" fmla="*/ 61 w 99911"/>
                      <a:gd name="connsiteY42" fmla="*/ 35224 h 98719"/>
                      <a:gd name="connsiteX43" fmla="*/ 274 w 99911"/>
                      <a:gd name="connsiteY43" fmla="*/ 36126 h 98719"/>
                      <a:gd name="connsiteX44" fmla="*/ 7605 w 99911"/>
                      <a:gd name="connsiteY44" fmla="*/ 42537 h 98719"/>
                      <a:gd name="connsiteX45" fmla="*/ 7613 w 99911"/>
                      <a:gd name="connsiteY45" fmla="*/ 56191 h 98719"/>
                      <a:gd name="connsiteX46" fmla="*/ 283 w 99911"/>
                      <a:gd name="connsiteY46" fmla="*/ 62602 h 98719"/>
                      <a:gd name="connsiteX47" fmla="*/ 70 w 99911"/>
                      <a:gd name="connsiteY47" fmla="*/ 63504 h 98719"/>
                      <a:gd name="connsiteX48" fmla="*/ 4564 w 99911"/>
                      <a:gd name="connsiteY48" fmla="*/ 74224 h 987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</a:cxnLst>
                    <a:rect l="l" t="t" r="r" b="b"/>
                    <a:pathLst>
                      <a:path w="99911" h="98719">
                        <a:moveTo>
                          <a:pt x="4564" y="74224"/>
                        </a:moveTo>
                        <a:cubicBezTo>
                          <a:pt x="4697" y="74539"/>
                          <a:pt x="5016" y="74732"/>
                          <a:pt x="5353" y="74714"/>
                        </a:cubicBezTo>
                        <a:lnTo>
                          <a:pt x="15130" y="74128"/>
                        </a:lnTo>
                        <a:cubicBezTo>
                          <a:pt x="17798" y="77797"/>
                          <a:pt x="21078" y="81073"/>
                          <a:pt x="24898" y="83788"/>
                        </a:cubicBezTo>
                        <a:lnTo>
                          <a:pt x="24304" y="93439"/>
                        </a:lnTo>
                        <a:cubicBezTo>
                          <a:pt x="24286" y="93781"/>
                          <a:pt x="24481" y="94096"/>
                          <a:pt x="24800" y="94219"/>
                        </a:cubicBezTo>
                        <a:lnTo>
                          <a:pt x="35650" y="98659"/>
                        </a:lnTo>
                        <a:cubicBezTo>
                          <a:pt x="35969" y="98790"/>
                          <a:pt x="36332" y="98703"/>
                          <a:pt x="36563" y="98449"/>
                        </a:cubicBezTo>
                        <a:lnTo>
                          <a:pt x="43051" y="91206"/>
                        </a:lnTo>
                        <a:cubicBezTo>
                          <a:pt x="47696" y="91959"/>
                          <a:pt x="52358" y="91933"/>
                          <a:pt x="56870" y="91197"/>
                        </a:cubicBezTo>
                        <a:lnTo>
                          <a:pt x="63358" y="98440"/>
                        </a:lnTo>
                        <a:cubicBezTo>
                          <a:pt x="63589" y="98694"/>
                          <a:pt x="63952" y="98773"/>
                          <a:pt x="64271" y="98650"/>
                        </a:cubicBezTo>
                        <a:lnTo>
                          <a:pt x="75120" y="94210"/>
                        </a:lnTo>
                        <a:cubicBezTo>
                          <a:pt x="75439" y="94079"/>
                          <a:pt x="75635" y="93763"/>
                          <a:pt x="75617" y="93430"/>
                        </a:cubicBezTo>
                        <a:lnTo>
                          <a:pt x="75023" y="83770"/>
                        </a:lnTo>
                        <a:cubicBezTo>
                          <a:pt x="78737" y="81134"/>
                          <a:pt x="82052" y="77894"/>
                          <a:pt x="84800" y="74119"/>
                        </a:cubicBezTo>
                        <a:lnTo>
                          <a:pt x="94568" y="74706"/>
                        </a:lnTo>
                        <a:cubicBezTo>
                          <a:pt x="94913" y="74723"/>
                          <a:pt x="95233" y="74530"/>
                          <a:pt x="95357" y="74215"/>
                        </a:cubicBezTo>
                        <a:lnTo>
                          <a:pt x="99851" y="63495"/>
                        </a:lnTo>
                        <a:cubicBezTo>
                          <a:pt x="99984" y="63180"/>
                          <a:pt x="99895" y="62821"/>
                          <a:pt x="99638" y="62593"/>
                        </a:cubicBezTo>
                        <a:lnTo>
                          <a:pt x="92307" y="56182"/>
                        </a:lnTo>
                        <a:cubicBezTo>
                          <a:pt x="93070" y="51593"/>
                          <a:pt x="93043" y="46986"/>
                          <a:pt x="92299" y="42529"/>
                        </a:cubicBezTo>
                        <a:lnTo>
                          <a:pt x="99629" y="36118"/>
                        </a:lnTo>
                        <a:cubicBezTo>
                          <a:pt x="99886" y="35890"/>
                          <a:pt x="99966" y="35531"/>
                          <a:pt x="99842" y="35216"/>
                        </a:cubicBezTo>
                        <a:lnTo>
                          <a:pt x="95348" y="24496"/>
                        </a:lnTo>
                        <a:cubicBezTo>
                          <a:pt x="95215" y="24180"/>
                          <a:pt x="94896" y="23988"/>
                          <a:pt x="94559" y="24005"/>
                        </a:cubicBezTo>
                        <a:lnTo>
                          <a:pt x="84782" y="24592"/>
                        </a:lnTo>
                        <a:cubicBezTo>
                          <a:pt x="82114" y="20922"/>
                          <a:pt x="78834" y="17647"/>
                          <a:pt x="75014" y="14932"/>
                        </a:cubicBezTo>
                        <a:lnTo>
                          <a:pt x="75608" y="5280"/>
                        </a:lnTo>
                        <a:cubicBezTo>
                          <a:pt x="75626" y="4939"/>
                          <a:pt x="75431" y="4624"/>
                          <a:pt x="75112" y="4501"/>
                        </a:cubicBezTo>
                        <a:lnTo>
                          <a:pt x="64262" y="61"/>
                        </a:lnTo>
                        <a:cubicBezTo>
                          <a:pt x="63943" y="-71"/>
                          <a:pt x="63580" y="17"/>
                          <a:pt x="63349" y="271"/>
                        </a:cubicBezTo>
                        <a:lnTo>
                          <a:pt x="56861" y="7514"/>
                        </a:lnTo>
                        <a:cubicBezTo>
                          <a:pt x="52216" y="6761"/>
                          <a:pt x="47554" y="6787"/>
                          <a:pt x="43042" y="7523"/>
                        </a:cubicBezTo>
                        <a:lnTo>
                          <a:pt x="36554" y="280"/>
                        </a:lnTo>
                        <a:cubicBezTo>
                          <a:pt x="36323" y="26"/>
                          <a:pt x="35960" y="-62"/>
                          <a:pt x="35641" y="69"/>
                        </a:cubicBezTo>
                        <a:lnTo>
                          <a:pt x="24791" y="4510"/>
                        </a:lnTo>
                        <a:cubicBezTo>
                          <a:pt x="24472" y="4641"/>
                          <a:pt x="24277" y="4956"/>
                          <a:pt x="24295" y="5289"/>
                        </a:cubicBezTo>
                        <a:lnTo>
                          <a:pt x="24889" y="14949"/>
                        </a:lnTo>
                        <a:cubicBezTo>
                          <a:pt x="21175" y="17586"/>
                          <a:pt x="17860" y="20826"/>
                          <a:pt x="15112" y="24601"/>
                        </a:cubicBezTo>
                        <a:lnTo>
                          <a:pt x="5344" y="24014"/>
                        </a:lnTo>
                        <a:cubicBezTo>
                          <a:pt x="4998" y="23996"/>
                          <a:pt x="4679" y="24189"/>
                          <a:pt x="4555" y="24504"/>
                        </a:cubicBezTo>
                        <a:lnTo>
                          <a:pt x="61" y="35224"/>
                        </a:lnTo>
                        <a:cubicBezTo>
                          <a:pt x="-72" y="35540"/>
                          <a:pt x="17" y="35899"/>
                          <a:pt x="274" y="36126"/>
                        </a:cubicBezTo>
                        <a:lnTo>
                          <a:pt x="7605" y="42537"/>
                        </a:lnTo>
                        <a:cubicBezTo>
                          <a:pt x="6842" y="47127"/>
                          <a:pt x="6869" y="51733"/>
                          <a:pt x="7613" y="56191"/>
                        </a:cubicBezTo>
                        <a:lnTo>
                          <a:pt x="283" y="62602"/>
                        </a:lnTo>
                        <a:cubicBezTo>
                          <a:pt x="26" y="62830"/>
                          <a:pt x="-63" y="63189"/>
                          <a:pt x="70" y="63504"/>
                        </a:cubicBezTo>
                        <a:lnTo>
                          <a:pt x="4564" y="74224"/>
                        </a:lnTo>
                        <a:close/>
                      </a:path>
                    </a:pathLst>
                  </a:custGeom>
                  <a:solidFill>
                    <a:srgbClr val="5E514D"/>
                  </a:solidFill>
                  <a:ln w="88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161" name="Forme libre : forme 160">
                    <a:extLst>
                      <a:ext uri="{FF2B5EF4-FFF2-40B4-BE49-F238E27FC236}">
                        <a16:creationId xmlns:a16="http://schemas.microsoft.com/office/drawing/2014/main" id="{C7D412B1-4333-A121-B0D8-6B2A6648B637}"/>
                      </a:ext>
                    </a:extLst>
                  </p:cNvPr>
                  <p:cNvSpPr/>
                  <p:nvPr/>
                </p:nvSpPr>
                <p:spPr>
                  <a:xfrm>
                    <a:off x="2222314" y="2658763"/>
                    <a:ext cx="28086" cy="27751"/>
                  </a:xfrm>
                  <a:custGeom>
                    <a:avLst/>
                    <a:gdLst>
                      <a:gd name="connsiteX0" fmla="*/ 14075 w 28086"/>
                      <a:gd name="connsiteY0" fmla="*/ 27752 h 27751"/>
                      <a:gd name="connsiteX1" fmla="*/ 12010 w 28086"/>
                      <a:gd name="connsiteY1" fmla="*/ 27603 h 27751"/>
                      <a:gd name="connsiteX2" fmla="*/ 12010 w 28086"/>
                      <a:gd name="connsiteY2" fmla="*/ 27603 h 27751"/>
                      <a:gd name="connsiteX3" fmla="*/ 2783 w 28086"/>
                      <a:gd name="connsiteY3" fmla="*/ 22164 h 27751"/>
                      <a:gd name="connsiteX4" fmla="*/ 150 w 28086"/>
                      <a:gd name="connsiteY4" fmla="*/ 11865 h 27751"/>
                      <a:gd name="connsiteX5" fmla="*/ 16078 w 28086"/>
                      <a:gd name="connsiteY5" fmla="*/ 146 h 27751"/>
                      <a:gd name="connsiteX6" fmla="*/ 27938 w 28086"/>
                      <a:gd name="connsiteY6" fmla="*/ 15885 h 27751"/>
                      <a:gd name="connsiteX7" fmla="*/ 22434 w 28086"/>
                      <a:gd name="connsiteY7" fmla="*/ 25002 h 27751"/>
                      <a:gd name="connsiteX8" fmla="*/ 14075 w 28086"/>
                      <a:gd name="connsiteY8" fmla="*/ 27752 h 27751"/>
                      <a:gd name="connsiteX9" fmla="*/ 14040 w 28086"/>
                      <a:gd name="connsiteY9" fmla="*/ 7135 h 27751"/>
                      <a:gd name="connsiteX10" fmla="*/ 7303 w 28086"/>
                      <a:gd name="connsiteY10" fmla="*/ 12898 h 27751"/>
                      <a:gd name="connsiteX11" fmla="*/ 8580 w 28086"/>
                      <a:gd name="connsiteY11" fmla="*/ 17899 h 27751"/>
                      <a:gd name="connsiteX12" fmla="*/ 13056 w 28086"/>
                      <a:gd name="connsiteY12" fmla="*/ 20544 h 27751"/>
                      <a:gd name="connsiteX13" fmla="*/ 13056 w 28086"/>
                      <a:gd name="connsiteY13" fmla="*/ 20544 h 27751"/>
                      <a:gd name="connsiteX14" fmla="*/ 18117 w 28086"/>
                      <a:gd name="connsiteY14" fmla="*/ 19283 h 27751"/>
                      <a:gd name="connsiteX15" fmla="*/ 20794 w 28086"/>
                      <a:gd name="connsiteY15" fmla="*/ 14860 h 27751"/>
                      <a:gd name="connsiteX16" fmla="*/ 15032 w 28086"/>
                      <a:gd name="connsiteY16" fmla="*/ 7223 h 27751"/>
                      <a:gd name="connsiteX17" fmla="*/ 14040 w 28086"/>
                      <a:gd name="connsiteY17" fmla="*/ 7135 h 27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8086" h="27751">
                        <a:moveTo>
                          <a:pt x="14075" y="27752"/>
                        </a:moveTo>
                        <a:cubicBezTo>
                          <a:pt x="13393" y="27752"/>
                          <a:pt x="12701" y="27699"/>
                          <a:pt x="12010" y="27603"/>
                        </a:cubicBezTo>
                        <a:lnTo>
                          <a:pt x="12010" y="27603"/>
                        </a:lnTo>
                        <a:cubicBezTo>
                          <a:pt x="8296" y="27069"/>
                          <a:pt x="5016" y="25133"/>
                          <a:pt x="2783" y="22164"/>
                        </a:cubicBezTo>
                        <a:cubicBezTo>
                          <a:pt x="540" y="19195"/>
                          <a:pt x="-391" y="15534"/>
                          <a:pt x="150" y="11865"/>
                        </a:cubicBezTo>
                        <a:cubicBezTo>
                          <a:pt x="1276" y="4298"/>
                          <a:pt x="8420" y="-957"/>
                          <a:pt x="16078" y="146"/>
                        </a:cubicBezTo>
                        <a:cubicBezTo>
                          <a:pt x="23737" y="1259"/>
                          <a:pt x="29055" y="8318"/>
                          <a:pt x="27938" y="15885"/>
                        </a:cubicBezTo>
                        <a:cubicBezTo>
                          <a:pt x="27397" y="19554"/>
                          <a:pt x="25439" y="22786"/>
                          <a:pt x="22434" y="25002"/>
                        </a:cubicBezTo>
                        <a:cubicBezTo>
                          <a:pt x="19978" y="26806"/>
                          <a:pt x="17071" y="27752"/>
                          <a:pt x="14075" y="27752"/>
                        </a:cubicBezTo>
                        <a:close/>
                        <a:moveTo>
                          <a:pt x="14040" y="7135"/>
                        </a:moveTo>
                        <a:cubicBezTo>
                          <a:pt x="10716" y="7135"/>
                          <a:pt x="7800" y="9553"/>
                          <a:pt x="7303" y="12898"/>
                        </a:cubicBezTo>
                        <a:cubicBezTo>
                          <a:pt x="7037" y="14676"/>
                          <a:pt x="7489" y="16454"/>
                          <a:pt x="8580" y="17899"/>
                        </a:cubicBezTo>
                        <a:cubicBezTo>
                          <a:pt x="9670" y="19344"/>
                          <a:pt x="11256" y="20281"/>
                          <a:pt x="13056" y="20544"/>
                        </a:cubicBezTo>
                        <a:cubicBezTo>
                          <a:pt x="13056" y="20544"/>
                          <a:pt x="13056" y="20544"/>
                          <a:pt x="13056" y="20544"/>
                        </a:cubicBezTo>
                        <a:cubicBezTo>
                          <a:pt x="14855" y="20807"/>
                          <a:pt x="16655" y="20360"/>
                          <a:pt x="18117" y="19283"/>
                        </a:cubicBezTo>
                        <a:cubicBezTo>
                          <a:pt x="19580" y="18206"/>
                          <a:pt x="20528" y="16638"/>
                          <a:pt x="20794" y="14860"/>
                        </a:cubicBezTo>
                        <a:cubicBezTo>
                          <a:pt x="21335" y="11182"/>
                          <a:pt x="18755" y="7757"/>
                          <a:pt x="15032" y="7223"/>
                        </a:cubicBezTo>
                        <a:cubicBezTo>
                          <a:pt x="14696" y="7162"/>
                          <a:pt x="14368" y="7135"/>
                          <a:pt x="14040" y="7135"/>
                        </a:cubicBezTo>
                        <a:close/>
                      </a:path>
                    </a:pathLst>
                  </a:custGeom>
                  <a:solidFill>
                    <a:srgbClr val="786E64"/>
                  </a:solidFill>
                  <a:ln w="88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162" name="Forme libre : forme 161">
                    <a:extLst>
                      <a:ext uri="{FF2B5EF4-FFF2-40B4-BE49-F238E27FC236}">
                        <a16:creationId xmlns:a16="http://schemas.microsoft.com/office/drawing/2014/main" id="{D301E438-7F47-A671-21CD-2A45C1A1F437}"/>
                      </a:ext>
                    </a:extLst>
                  </p:cNvPr>
                  <p:cNvSpPr/>
                  <p:nvPr/>
                </p:nvSpPr>
                <p:spPr>
                  <a:xfrm>
                    <a:off x="2207032" y="2643314"/>
                    <a:ext cx="59112" cy="58422"/>
                  </a:xfrm>
                  <a:custGeom>
                    <a:avLst/>
                    <a:gdLst>
                      <a:gd name="connsiteX0" fmla="*/ 29552 w 59112"/>
                      <a:gd name="connsiteY0" fmla="*/ 58423 h 58422"/>
                      <a:gd name="connsiteX1" fmla="*/ 18242 w 59112"/>
                      <a:gd name="connsiteY1" fmla="*/ 56181 h 58422"/>
                      <a:gd name="connsiteX2" fmla="*/ 18242 w 59112"/>
                      <a:gd name="connsiteY2" fmla="*/ 56181 h 58422"/>
                      <a:gd name="connsiteX3" fmla="*/ 17293 w 59112"/>
                      <a:gd name="connsiteY3" fmla="*/ 55769 h 58422"/>
                      <a:gd name="connsiteX4" fmla="*/ 13349 w 59112"/>
                      <a:gd name="connsiteY4" fmla="*/ 53623 h 58422"/>
                      <a:gd name="connsiteX5" fmla="*/ 12720 w 59112"/>
                      <a:gd name="connsiteY5" fmla="*/ 53203 h 58422"/>
                      <a:gd name="connsiteX6" fmla="*/ 12197 w 59112"/>
                      <a:gd name="connsiteY6" fmla="*/ 52222 h 58422"/>
                      <a:gd name="connsiteX7" fmla="*/ 12409 w 59112"/>
                      <a:gd name="connsiteY7" fmla="*/ 51548 h 58422"/>
                      <a:gd name="connsiteX8" fmla="*/ 14085 w 59112"/>
                      <a:gd name="connsiteY8" fmla="*/ 51250 h 58422"/>
                      <a:gd name="connsiteX9" fmla="*/ 19164 w 59112"/>
                      <a:gd name="connsiteY9" fmla="*/ 53983 h 58422"/>
                      <a:gd name="connsiteX10" fmla="*/ 19164 w 59112"/>
                      <a:gd name="connsiteY10" fmla="*/ 53983 h 58422"/>
                      <a:gd name="connsiteX11" fmla="*/ 20210 w 59112"/>
                      <a:gd name="connsiteY11" fmla="*/ 54385 h 58422"/>
                      <a:gd name="connsiteX12" fmla="*/ 33594 w 59112"/>
                      <a:gd name="connsiteY12" fmla="*/ 55734 h 58422"/>
                      <a:gd name="connsiteX13" fmla="*/ 33603 w 59112"/>
                      <a:gd name="connsiteY13" fmla="*/ 55734 h 58422"/>
                      <a:gd name="connsiteX14" fmla="*/ 39941 w 59112"/>
                      <a:gd name="connsiteY14" fmla="*/ 53983 h 58422"/>
                      <a:gd name="connsiteX15" fmla="*/ 54628 w 59112"/>
                      <a:gd name="connsiteY15" fmla="*/ 39470 h 58422"/>
                      <a:gd name="connsiteX16" fmla="*/ 56711 w 59112"/>
                      <a:gd name="connsiteY16" fmla="*/ 29206 h 58422"/>
                      <a:gd name="connsiteX17" fmla="*/ 54628 w 59112"/>
                      <a:gd name="connsiteY17" fmla="*/ 18942 h 58422"/>
                      <a:gd name="connsiteX18" fmla="*/ 39941 w 59112"/>
                      <a:gd name="connsiteY18" fmla="*/ 4429 h 58422"/>
                      <a:gd name="connsiteX19" fmla="*/ 19173 w 59112"/>
                      <a:gd name="connsiteY19" fmla="*/ 4429 h 58422"/>
                      <a:gd name="connsiteX20" fmla="*/ 4485 w 59112"/>
                      <a:gd name="connsiteY20" fmla="*/ 18942 h 58422"/>
                      <a:gd name="connsiteX21" fmla="*/ 2411 w 59112"/>
                      <a:gd name="connsiteY21" fmla="*/ 29206 h 58422"/>
                      <a:gd name="connsiteX22" fmla="*/ 2704 w 59112"/>
                      <a:gd name="connsiteY22" fmla="*/ 33121 h 58422"/>
                      <a:gd name="connsiteX23" fmla="*/ 2712 w 59112"/>
                      <a:gd name="connsiteY23" fmla="*/ 33296 h 58422"/>
                      <a:gd name="connsiteX24" fmla="*/ 1684 w 59112"/>
                      <a:gd name="connsiteY24" fmla="*/ 34470 h 58422"/>
                      <a:gd name="connsiteX25" fmla="*/ 319 w 59112"/>
                      <a:gd name="connsiteY25" fmla="*/ 33471 h 58422"/>
                      <a:gd name="connsiteX26" fmla="*/ 0 w 59112"/>
                      <a:gd name="connsiteY26" fmla="*/ 29215 h 58422"/>
                      <a:gd name="connsiteX27" fmla="*/ 2251 w 59112"/>
                      <a:gd name="connsiteY27" fmla="*/ 18039 h 58422"/>
                      <a:gd name="connsiteX28" fmla="*/ 18242 w 59112"/>
                      <a:gd name="connsiteY28" fmla="*/ 2240 h 58422"/>
                      <a:gd name="connsiteX29" fmla="*/ 40853 w 59112"/>
                      <a:gd name="connsiteY29" fmla="*/ 2240 h 58422"/>
                      <a:gd name="connsiteX30" fmla="*/ 56844 w 59112"/>
                      <a:gd name="connsiteY30" fmla="*/ 18039 h 58422"/>
                      <a:gd name="connsiteX31" fmla="*/ 59113 w 59112"/>
                      <a:gd name="connsiteY31" fmla="*/ 29215 h 58422"/>
                      <a:gd name="connsiteX32" fmla="*/ 56844 w 59112"/>
                      <a:gd name="connsiteY32" fmla="*/ 40390 h 58422"/>
                      <a:gd name="connsiteX33" fmla="*/ 40853 w 59112"/>
                      <a:gd name="connsiteY33" fmla="*/ 56190 h 58422"/>
                      <a:gd name="connsiteX34" fmla="*/ 29552 w 59112"/>
                      <a:gd name="connsiteY34" fmla="*/ 58423 h 58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59112" h="58422">
                        <a:moveTo>
                          <a:pt x="29552" y="58423"/>
                        </a:moveTo>
                        <a:cubicBezTo>
                          <a:pt x="25723" y="58423"/>
                          <a:pt x="21894" y="57678"/>
                          <a:pt x="18242" y="56181"/>
                        </a:cubicBezTo>
                        <a:lnTo>
                          <a:pt x="18242" y="56181"/>
                        </a:lnTo>
                        <a:cubicBezTo>
                          <a:pt x="17923" y="56050"/>
                          <a:pt x="17604" y="55918"/>
                          <a:pt x="17293" y="55769"/>
                        </a:cubicBezTo>
                        <a:cubicBezTo>
                          <a:pt x="15928" y="55156"/>
                          <a:pt x="14608" y="54438"/>
                          <a:pt x="13349" y="53623"/>
                        </a:cubicBezTo>
                        <a:cubicBezTo>
                          <a:pt x="13136" y="53483"/>
                          <a:pt x="12923" y="53343"/>
                          <a:pt x="12720" y="53203"/>
                        </a:cubicBezTo>
                        <a:cubicBezTo>
                          <a:pt x="12383" y="52975"/>
                          <a:pt x="12197" y="52599"/>
                          <a:pt x="12197" y="52222"/>
                        </a:cubicBezTo>
                        <a:cubicBezTo>
                          <a:pt x="12197" y="51986"/>
                          <a:pt x="12268" y="51749"/>
                          <a:pt x="12409" y="51548"/>
                        </a:cubicBezTo>
                        <a:cubicBezTo>
                          <a:pt x="12791" y="51005"/>
                          <a:pt x="13535" y="50873"/>
                          <a:pt x="14085" y="51250"/>
                        </a:cubicBezTo>
                        <a:cubicBezTo>
                          <a:pt x="15662" y="52327"/>
                          <a:pt x="17373" y="53247"/>
                          <a:pt x="19164" y="53983"/>
                        </a:cubicBezTo>
                        <a:lnTo>
                          <a:pt x="19164" y="53983"/>
                        </a:lnTo>
                        <a:cubicBezTo>
                          <a:pt x="19509" y="54123"/>
                          <a:pt x="19855" y="54263"/>
                          <a:pt x="20210" y="54385"/>
                        </a:cubicBezTo>
                        <a:cubicBezTo>
                          <a:pt x="24544" y="55962"/>
                          <a:pt x="29118" y="56409"/>
                          <a:pt x="33594" y="55734"/>
                        </a:cubicBezTo>
                        <a:cubicBezTo>
                          <a:pt x="33594" y="55734"/>
                          <a:pt x="33603" y="55734"/>
                          <a:pt x="33603" y="55734"/>
                        </a:cubicBezTo>
                        <a:cubicBezTo>
                          <a:pt x="35748" y="55410"/>
                          <a:pt x="37875" y="54823"/>
                          <a:pt x="39941" y="53983"/>
                        </a:cubicBezTo>
                        <a:cubicBezTo>
                          <a:pt x="46642" y="51241"/>
                          <a:pt x="51854" y="46092"/>
                          <a:pt x="54628" y="39470"/>
                        </a:cubicBezTo>
                        <a:cubicBezTo>
                          <a:pt x="56011" y="36160"/>
                          <a:pt x="56711" y="32683"/>
                          <a:pt x="56711" y="29206"/>
                        </a:cubicBezTo>
                        <a:cubicBezTo>
                          <a:pt x="56711" y="25729"/>
                          <a:pt x="56019" y="22252"/>
                          <a:pt x="54628" y="18942"/>
                        </a:cubicBezTo>
                        <a:cubicBezTo>
                          <a:pt x="51854" y="12320"/>
                          <a:pt x="46642" y="7171"/>
                          <a:pt x="39941" y="4429"/>
                        </a:cubicBezTo>
                        <a:cubicBezTo>
                          <a:pt x="33239" y="1688"/>
                          <a:pt x="25865" y="1688"/>
                          <a:pt x="19173" y="4429"/>
                        </a:cubicBezTo>
                        <a:cubicBezTo>
                          <a:pt x="12471" y="7171"/>
                          <a:pt x="7259" y="12320"/>
                          <a:pt x="4485" y="18942"/>
                        </a:cubicBezTo>
                        <a:cubicBezTo>
                          <a:pt x="3111" y="22208"/>
                          <a:pt x="2411" y="25703"/>
                          <a:pt x="2411" y="29206"/>
                        </a:cubicBezTo>
                        <a:cubicBezTo>
                          <a:pt x="2411" y="30511"/>
                          <a:pt x="2508" y="31816"/>
                          <a:pt x="2704" y="33121"/>
                        </a:cubicBezTo>
                        <a:cubicBezTo>
                          <a:pt x="2712" y="33182"/>
                          <a:pt x="2712" y="33235"/>
                          <a:pt x="2712" y="33296"/>
                        </a:cubicBezTo>
                        <a:cubicBezTo>
                          <a:pt x="2712" y="33874"/>
                          <a:pt x="2287" y="34382"/>
                          <a:pt x="1684" y="34470"/>
                        </a:cubicBezTo>
                        <a:cubicBezTo>
                          <a:pt x="1028" y="34557"/>
                          <a:pt x="417" y="34119"/>
                          <a:pt x="319" y="33471"/>
                        </a:cubicBezTo>
                        <a:cubicBezTo>
                          <a:pt x="106" y="32061"/>
                          <a:pt x="0" y="30634"/>
                          <a:pt x="0" y="29215"/>
                        </a:cubicBezTo>
                        <a:cubicBezTo>
                          <a:pt x="0" y="25396"/>
                          <a:pt x="762" y="21604"/>
                          <a:pt x="2251" y="18039"/>
                        </a:cubicBezTo>
                        <a:cubicBezTo>
                          <a:pt x="5274" y="10832"/>
                          <a:pt x="10947" y="5226"/>
                          <a:pt x="18242" y="2240"/>
                        </a:cubicBezTo>
                        <a:cubicBezTo>
                          <a:pt x="25528" y="-747"/>
                          <a:pt x="33567" y="-747"/>
                          <a:pt x="40853" y="2240"/>
                        </a:cubicBezTo>
                        <a:cubicBezTo>
                          <a:pt x="48148" y="5226"/>
                          <a:pt x="53821" y="10832"/>
                          <a:pt x="56844" y="18039"/>
                        </a:cubicBezTo>
                        <a:cubicBezTo>
                          <a:pt x="58351" y="21639"/>
                          <a:pt x="59113" y="25422"/>
                          <a:pt x="59113" y="29215"/>
                        </a:cubicBezTo>
                        <a:cubicBezTo>
                          <a:pt x="59113" y="32998"/>
                          <a:pt x="58360" y="36782"/>
                          <a:pt x="56844" y="40390"/>
                        </a:cubicBezTo>
                        <a:cubicBezTo>
                          <a:pt x="53821" y="47598"/>
                          <a:pt x="48148" y="53203"/>
                          <a:pt x="40853" y="56190"/>
                        </a:cubicBezTo>
                        <a:cubicBezTo>
                          <a:pt x="37210" y="57670"/>
                          <a:pt x="33381" y="58423"/>
                          <a:pt x="29552" y="58423"/>
                        </a:cubicBezTo>
                        <a:close/>
                      </a:path>
                    </a:pathLst>
                  </a:custGeom>
                  <a:solidFill>
                    <a:srgbClr val="786E64"/>
                  </a:solidFill>
                  <a:ln w="88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163" name="Graphique 22">
                <a:extLst>
                  <a:ext uri="{FF2B5EF4-FFF2-40B4-BE49-F238E27FC236}">
                    <a16:creationId xmlns:a16="http://schemas.microsoft.com/office/drawing/2014/main" id="{2E5AE24B-19A3-752C-3334-5FC98823C1FE}"/>
                  </a:ext>
                </a:extLst>
              </p:cNvPr>
              <p:cNvGrpSpPr/>
              <p:nvPr/>
            </p:nvGrpSpPr>
            <p:grpSpPr>
              <a:xfrm>
                <a:off x="1632575" y="2587563"/>
                <a:ext cx="120021" cy="144906"/>
                <a:chOff x="1632575" y="2587563"/>
                <a:chExt cx="120021" cy="144906"/>
              </a:xfrm>
            </p:grpSpPr>
            <p:grpSp>
              <p:nvGrpSpPr>
                <p:cNvPr id="164" name="Graphique 22">
                  <a:extLst>
                    <a:ext uri="{FF2B5EF4-FFF2-40B4-BE49-F238E27FC236}">
                      <a16:creationId xmlns:a16="http://schemas.microsoft.com/office/drawing/2014/main" id="{3431EEB7-24AC-0DCC-3317-34DA83DFB76F}"/>
                    </a:ext>
                  </a:extLst>
                </p:cNvPr>
                <p:cNvGrpSpPr/>
                <p:nvPr/>
              </p:nvGrpSpPr>
              <p:grpSpPr>
                <a:xfrm>
                  <a:off x="1632575" y="2587563"/>
                  <a:ext cx="107444" cy="73438"/>
                  <a:chOff x="1632575" y="2587563"/>
                  <a:chExt cx="107444" cy="73438"/>
                </a:xfrm>
                <a:solidFill>
                  <a:srgbClr val="E9EFFE"/>
                </a:solidFill>
              </p:grpSpPr>
              <p:sp>
                <p:nvSpPr>
                  <p:cNvPr id="165" name="Forme libre : forme 164">
                    <a:extLst>
                      <a:ext uri="{FF2B5EF4-FFF2-40B4-BE49-F238E27FC236}">
                        <a16:creationId xmlns:a16="http://schemas.microsoft.com/office/drawing/2014/main" id="{7AF7EDA6-7DCD-ECF6-C86D-6BB002409088}"/>
                      </a:ext>
                    </a:extLst>
                  </p:cNvPr>
                  <p:cNvSpPr/>
                  <p:nvPr/>
                </p:nvSpPr>
                <p:spPr>
                  <a:xfrm>
                    <a:off x="1632575" y="2642417"/>
                    <a:ext cx="2501" cy="5352"/>
                  </a:xfrm>
                  <a:custGeom>
                    <a:avLst/>
                    <a:gdLst>
                      <a:gd name="connsiteX0" fmla="*/ 1205 w 2501"/>
                      <a:gd name="connsiteY0" fmla="*/ 5352 h 5352"/>
                      <a:gd name="connsiteX1" fmla="*/ 1205 w 2501"/>
                      <a:gd name="connsiteY1" fmla="*/ 5352 h 5352"/>
                      <a:gd name="connsiteX2" fmla="*/ 0 w 2501"/>
                      <a:gd name="connsiteY2" fmla="*/ 4152 h 5352"/>
                      <a:gd name="connsiteX3" fmla="*/ 97 w 2501"/>
                      <a:gd name="connsiteY3" fmla="*/ 1122 h 5352"/>
                      <a:gd name="connsiteX4" fmla="*/ 1365 w 2501"/>
                      <a:gd name="connsiteY4" fmla="*/ 1 h 5352"/>
                      <a:gd name="connsiteX5" fmla="*/ 2500 w 2501"/>
                      <a:gd name="connsiteY5" fmla="*/ 1253 h 5352"/>
                      <a:gd name="connsiteX6" fmla="*/ 2402 w 2501"/>
                      <a:gd name="connsiteY6" fmla="*/ 4161 h 5352"/>
                      <a:gd name="connsiteX7" fmla="*/ 1205 w 2501"/>
                      <a:gd name="connsiteY7" fmla="*/ 5352 h 5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01" h="5352">
                        <a:moveTo>
                          <a:pt x="1205" y="5352"/>
                        </a:moveTo>
                        <a:cubicBezTo>
                          <a:pt x="1205" y="5352"/>
                          <a:pt x="1205" y="5352"/>
                          <a:pt x="1205" y="5352"/>
                        </a:cubicBezTo>
                        <a:cubicBezTo>
                          <a:pt x="532" y="5343"/>
                          <a:pt x="0" y="4809"/>
                          <a:pt x="0" y="4152"/>
                        </a:cubicBezTo>
                        <a:cubicBezTo>
                          <a:pt x="9" y="3145"/>
                          <a:pt x="35" y="2138"/>
                          <a:pt x="97" y="1122"/>
                        </a:cubicBezTo>
                        <a:cubicBezTo>
                          <a:pt x="133" y="465"/>
                          <a:pt x="709" y="-25"/>
                          <a:pt x="1365" y="1"/>
                        </a:cubicBezTo>
                        <a:cubicBezTo>
                          <a:pt x="2030" y="36"/>
                          <a:pt x="2535" y="597"/>
                          <a:pt x="2500" y="1253"/>
                        </a:cubicBezTo>
                        <a:cubicBezTo>
                          <a:pt x="2446" y="2226"/>
                          <a:pt x="2411" y="3198"/>
                          <a:pt x="2402" y="4161"/>
                        </a:cubicBezTo>
                        <a:cubicBezTo>
                          <a:pt x="2411" y="4827"/>
                          <a:pt x="1870" y="5352"/>
                          <a:pt x="1205" y="5352"/>
                        </a:cubicBezTo>
                        <a:close/>
                      </a:path>
                    </a:pathLst>
                  </a:custGeom>
                  <a:solidFill>
                    <a:srgbClr val="E9EFFE"/>
                  </a:solidFill>
                  <a:ln w="88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166" name="Forme libre : forme 165">
                    <a:extLst>
                      <a:ext uri="{FF2B5EF4-FFF2-40B4-BE49-F238E27FC236}">
                        <a16:creationId xmlns:a16="http://schemas.microsoft.com/office/drawing/2014/main" id="{E7EFA990-F3C1-FF4C-B3D2-F7EB053F085B}"/>
                      </a:ext>
                    </a:extLst>
                  </p:cNvPr>
                  <p:cNvSpPr/>
                  <p:nvPr/>
                </p:nvSpPr>
                <p:spPr>
                  <a:xfrm>
                    <a:off x="1633339" y="2587563"/>
                    <a:ext cx="100468" cy="51299"/>
                  </a:xfrm>
                  <a:custGeom>
                    <a:avLst/>
                    <a:gdLst>
                      <a:gd name="connsiteX0" fmla="*/ 1203 w 100468"/>
                      <a:gd name="connsiteY0" fmla="*/ 51300 h 51299"/>
                      <a:gd name="connsiteX1" fmla="*/ 1009 w 100468"/>
                      <a:gd name="connsiteY1" fmla="*/ 51282 h 51299"/>
                      <a:gd name="connsiteX2" fmla="*/ 16 w 100468"/>
                      <a:gd name="connsiteY2" fmla="*/ 49916 h 51299"/>
                      <a:gd name="connsiteX3" fmla="*/ 1319 w 100468"/>
                      <a:gd name="connsiteY3" fmla="*/ 43960 h 51299"/>
                      <a:gd name="connsiteX4" fmla="*/ 2799 w 100468"/>
                      <a:gd name="connsiteY4" fmla="*/ 43119 h 51299"/>
                      <a:gd name="connsiteX5" fmla="*/ 3650 w 100468"/>
                      <a:gd name="connsiteY5" fmla="*/ 44582 h 51299"/>
                      <a:gd name="connsiteX6" fmla="*/ 2400 w 100468"/>
                      <a:gd name="connsiteY6" fmla="*/ 50301 h 51299"/>
                      <a:gd name="connsiteX7" fmla="*/ 1203 w 100468"/>
                      <a:gd name="connsiteY7" fmla="*/ 51300 h 51299"/>
                      <a:gd name="connsiteX8" fmla="*/ 4341 w 100468"/>
                      <a:gd name="connsiteY8" fmla="*/ 39791 h 51299"/>
                      <a:gd name="connsiteX9" fmla="*/ 3916 w 100468"/>
                      <a:gd name="connsiteY9" fmla="*/ 39713 h 51299"/>
                      <a:gd name="connsiteX10" fmla="*/ 3224 w 100468"/>
                      <a:gd name="connsiteY10" fmla="*/ 38171 h 51299"/>
                      <a:gd name="connsiteX11" fmla="*/ 5715 w 100468"/>
                      <a:gd name="connsiteY11" fmla="*/ 32601 h 51299"/>
                      <a:gd name="connsiteX12" fmla="*/ 7328 w 100468"/>
                      <a:gd name="connsiteY12" fmla="*/ 32076 h 51299"/>
                      <a:gd name="connsiteX13" fmla="*/ 7860 w 100468"/>
                      <a:gd name="connsiteY13" fmla="*/ 33670 h 51299"/>
                      <a:gd name="connsiteX14" fmla="*/ 5467 w 100468"/>
                      <a:gd name="connsiteY14" fmla="*/ 39021 h 51299"/>
                      <a:gd name="connsiteX15" fmla="*/ 4341 w 100468"/>
                      <a:gd name="connsiteY15" fmla="*/ 39791 h 51299"/>
                      <a:gd name="connsiteX16" fmla="*/ 9775 w 100468"/>
                      <a:gd name="connsiteY16" fmla="*/ 29142 h 51299"/>
                      <a:gd name="connsiteX17" fmla="*/ 9128 w 100468"/>
                      <a:gd name="connsiteY17" fmla="*/ 28958 h 51299"/>
                      <a:gd name="connsiteX18" fmla="*/ 8764 w 100468"/>
                      <a:gd name="connsiteY18" fmla="*/ 27311 h 51299"/>
                      <a:gd name="connsiteX19" fmla="*/ 12354 w 100468"/>
                      <a:gd name="connsiteY19" fmla="*/ 22354 h 51299"/>
                      <a:gd name="connsiteX20" fmla="*/ 14047 w 100468"/>
                      <a:gd name="connsiteY20" fmla="*/ 22161 h 51299"/>
                      <a:gd name="connsiteX21" fmla="*/ 14242 w 100468"/>
                      <a:gd name="connsiteY21" fmla="*/ 23834 h 51299"/>
                      <a:gd name="connsiteX22" fmla="*/ 10794 w 100468"/>
                      <a:gd name="connsiteY22" fmla="*/ 28590 h 51299"/>
                      <a:gd name="connsiteX23" fmla="*/ 9775 w 100468"/>
                      <a:gd name="connsiteY23" fmla="*/ 29142 h 51299"/>
                      <a:gd name="connsiteX24" fmla="*/ 17300 w 100468"/>
                      <a:gd name="connsiteY24" fmla="*/ 19814 h 51299"/>
                      <a:gd name="connsiteX25" fmla="*/ 16458 w 100468"/>
                      <a:gd name="connsiteY25" fmla="*/ 19473 h 51299"/>
                      <a:gd name="connsiteX26" fmla="*/ 16440 w 100468"/>
                      <a:gd name="connsiteY26" fmla="*/ 17791 h 51299"/>
                      <a:gd name="connsiteX27" fmla="*/ 20979 w 100468"/>
                      <a:gd name="connsiteY27" fmla="*/ 13666 h 51299"/>
                      <a:gd name="connsiteX28" fmla="*/ 22672 w 100468"/>
                      <a:gd name="connsiteY28" fmla="*/ 13824 h 51299"/>
                      <a:gd name="connsiteX29" fmla="*/ 22512 w 100468"/>
                      <a:gd name="connsiteY29" fmla="*/ 15497 h 51299"/>
                      <a:gd name="connsiteX30" fmla="*/ 18151 w 100468"/>
                      <a:gd name="connsiteY30" fmla="*/ 19455 h 51299"/>
                      <a:gd name="connsiteX31" fmla="*/ 17300 w 100468"/>
                      <a:gd name="connsiteY31" fmla="*/ 19814 h 51299"/>
                      <a:gd name="connsiteX32" fmla="*/ 99273 w 100468"/>
                      <a:gd name="connsiteY32" fmla="*/ 17739 h 51299"/>
                      <a:gd name="connsiteX33" fmla="*/ 98458 w 100468"/>
                      <a:gd name="connsiteY33" fmla="*/ 17423 h 51299"/>
                      <a:gd name="connsiteX34" fmla="*/ 93902 w 100468"/>
                      <a:gd name="connsiteY34" fmla="*/ 13692 h 51299"/>
                      <a:gd name="connsiteX35" fmla="*/ 93653 w 100468"/>
                      <a:gd name="connsiteY35" fmla="*/ 12028 h 51299"/>
                      <a:gd name="connsiteX36" fmla="*/ 95338 w 100468"/>
                      <a:gd name="connsiteY36" fmla="*/ 11783 h 51299"/>
                      <a:gd name="connsiteX37" fmla="*/ 100080 w 100468"/>
                      <a:gd name="connsiteY37" fmla="*/ 15672 h 51299"/>
                      <a:gd name="connsiteX38" fmla="*/ 100151 w 100468"/>
                      <a:gd name="connsiteY38" fmla="*/ 17353 h 51299"/>
                      <a:gd name="connsiteX39" fmla="*/ 99273 w 100468"/>
                      <a:gd name="connsiteY39" fmla="*/ 17739 h 51299"/>
                      <a:gd name="connsiteX40" fmla="*/ 26598 w 100468"/>
                      <a:gd name="connsiteY40" fmla="*/ 12203 h 51299"/>
                      <a:gd name="connsiteX41" fmla="*/ 25597 w 100468"/>
                      <a:gd name="connsiteY41" fmla="*/ 11678 h 51299"/>
                      <a:gd name="connsiteX42" fmla="*/ 25925 w 100468"/>
                      <a:gd name="connsiteY42" fmla="*/ 10031 h 51299"/>
                      <a:gd name="connsiteX43" fmla="*/ 31216 w 100468"/>
                      <a:gd name="connsiteY43" fmla="*/ 6914 h 51299"/>
                      <a:gd name="connsiteX44" fmla="*/ 32847 w 100468"/>
                      <a:gd name="connsiteY44" fmla="*/ 7413 h 51299"/>
                      <a:gd name="connsiteX45" fmla="*/ 32342 w 100468"/>
                      <a:gd name="connsiteY45" fmla="*/ 9024 h 51299"/>
                      <a:gd name="connsiteX46" fmla="*/ 27254 w 100468"/>
                      <a:gd name="connsiteY46" fmla="*/ 12020 h 51299"/>
                      <a:gd name="connsiteX47" fmla="*/ 26598 w 100468"/>
                      <a:gd name="connsiteY47" fmla="*/ 12203 h 51299"/>
                      <a:gd name="connsiteX48" fmla="*/ 89594 w 100468"/>
                      <a:gd name="connsiteY48" fmla="*/ 10610 h 51299"/>
                      <a:gd name="connsiteX49" fmla="*/ 88982 w 100468"/>
                      <a:gd name="connsiteY49" fmla="*/ 10443 h 51299"/>
                      <a:gd name="connsiteX50" fmla="*/ 83753 w 100468"/>
                      <a:gd name="connsiteY50" fmla="*/ 7711 h 51299"/>
                      <a:gd name="connsiteX51" fmla="*/ 83167 w 100468"/>
                      <a:gd name="connsiteY51" fmla="*/ 6134 h 51299"/>
                      <a:gd name="connsiteX52" fmla="*/ 84763 w 100468"/>
                      <a:gd name="connsiteY52" fmla="*/ 5556 h 51299"/>
                      <a:gd name="connsiteX53" fmla="*/ 90214 w 100468"/>
                      <a:gd name="connsiteY53" fmla="*/ 8402 h 51299"/>
                      <a:gd name="connsiteX54" fmla="*/ 90631 w 100468"/>
                      <a:gd name="connsiteY54" fmla="*/ 10031 h 51299"/>
                      <a:gd name="connsiteX55" fmla="*/ 89594 w 100468"/>
                      <a:gd name="connsiteY55" fmla="*/ 10610 h 51299"/>
                      <a:gd name="connsiteX56" fmla="*/ 37262 w 100468"/>
                      <a:gd name="connsiteY56" fmla="*/ 6625 h 51299"/>
                      <a:gd name="connsiteX57" fmla="*/ 36145 w 100468"/>
                      <a:gd name="connsiteY57" fmla="*/ 5880 h 51299"/>
                      <a:gd name="connsiteX58" fmla="*/ 36810 w 100468"/>
                      <a:gd name="connsiteY58" fmla="*/ 4330 h 51299"/>
                      <a:gd name="connsiteX59" fmla="*/ 42633 w 100468"/>
                      <a:gd name="connsiteY59" fmla="*/ 2333 h 51299"/>
                      <a:gd name="connsiteX60" fmla="*/ 44122 w 100468"/>
                      <a:gd name="connsiteY60" fmla="*/ 3148 h 51299"/>
                      <a:gd name="connsiteX61" fmla="*/ 43298 w 100468"/>
                      <a:gd name="connsiteY61" fmla="*/ 4619 h 51299"/>
                      <a:gd name="connsiteX62" fmla="*/ 37705 w 100468"/>
                      <a:gd name="connsiteY62" fmla="*/ 6537 h 51299"/>
                      <a:gd name="connsiteX63" fmla="*/ 37262 w 100468"/>
                      <a:gd name="connsiteY63" fmla="*/ 6625 h 51299"/>
                      <a:gd name="connsiteX64" fmla="*/ 78647 w 100468"/>
                      <a:gd name="connsiteY64" fmla="*/ 5582 h 51299"/>
                      <a:gd name="connsiteX65" fmla="*/ 78248 w 100468"/>
                      <a:gd name="connsiteY65" fmla="*/ 5521 h 51299"/>
                      <a:gd name="connsiteX66" fmla="*/ 72566 w 100468"/>
                      <a:gd name="connsiteY66" fmla="*/ 3883 h 51299"/>
                      <a:gd name="connsiteX67" fmla="*/ 71671 w 100468"/>
                      <a:gd name="connsiteY67" fmla="*/ 2456 h 51299"/>
                      <a:gd name="connsiteX68" fmla="*/ 73116 w 100468"/>
                      <a:gd name="connsiteY68" fmla="*/ 1571 h 51299"/>
                      <a:gd name="connsiteX69" fmla="*/ 79037 w 100468"/>
                      <a:gd name="connsiteY69" fmla="*/ 3270 h 51299"/>
                      <a:gd name="connsiteX70" fmla="*/ 79782 w 100468"/>
                      <a:gd name="connsiteY70" fmla="*/ 4785 h 51299"/>
                      <a:gd name="connsiteX71" fmla="*/ 78647 w 100468"/>
                      <a:gd name="connsiteY71" fmla="*/ 5582 h 51299"/>
                      <a:gd name="connsiteX72" fmla="*/ 48847 w 100468"/>
                      <a:gd name="connsiteY72" fmla="*/ 3297 h 51299"/>
                      <a:gd name="connsiteX73" fmla="*/ 47659 w 100468"/>
                      <a:gd name="connsiteY73" fmla="*/ 2316 h 51299"/>
                      <a:gd name="connsiteX74" fmla="*/ 48625 w 100468"/>
                      <a:gd name="connsiteY74" fmla="*/ 932 h 51299"/>
                      <a:gd name="connsiteX75" fmla="*/ 54732 w 100468"/>
                      <a:gd name="connsiteY75" fmla="*/ 144 h 51299"/>
                      <a:gd name="connsiteX76" fmla="*/ 56026 w 100468"/>
                      <a:gd name="connsiteY76" fmla="*/ 1238 h 51299"/>
                      <a:gd name="connsiteX77" fmla="*/ 54918 w 100468"/>
                      <a:gd name="connsiteY77" fmla="*/ 2517 h 51299"/>
                      <a:gd name="connsiteX78" fmla="*/ 49051 w 100468"/>
                      <a:gd name="connsiteY78" fmla="*/ 3270 h 51299"/>
                      <a:gd name="connsiteX79" fmla="*/ 48847 w 100468"/>
                      <a:gd name="connsiteY79" fmla="*/ 3297 h 51299"/>
                      <a:gd name="connsiteX80" fmla="*/ 66911 w 100468"/>
                      <a:gd name="connsiteY80" fmla="*/ 2841 h 51299"/>
                      <a:gd name="connsiteX81" fmla="*/ 66752 w 100468"/>
                      <a:gd name="connsiteY81" fmla="*/ 2832 h 51299"/>
                      <a:gd name="connsiteX82" fmla="*/ 60848 w 100468"/>
                      <a:gd name="connsiteY82" fmla="*/ 2377 h 51299"/>
                      <a:gd name="connsiteX83" fmla="*/ 59678 w 100468"/>
                      <a:gd name="connsiteY83" fmla="*/ 1160 h 51299"/>
                      <a:gd name="connsiteX84" fmla="*/ 60910 w 100468"/>
                      <a:gd name="connsiteY84" fmla="*/ 3 h 51299"/>
                      <a:gd name="connsiteX85" fmla="*/ 67062 w 100468"/>
                      <a:gd name="connsiteY85" fmla="*/ 476 h 51299"/>
                      <a:gd name="connsiteX86" fmla="*/ 68099 w 100468"/>
                      <a:gd name="connsiteY86" fmla="*/ 1808 h 51299"/>
                      <a:gd name="connsiteX87" fmla="*/ 66911 w 100468"/>
                      <a:gd name="connsiteY87" fmla="*/ 2841 h 512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</a:cxnLst>
                    <a:rect l="l" t="t" r="r" b="b"/>
                    <a:pathLst>
                      <a:path w="100468" h="51299">
                        <a:moveTo>
                          <a:pt x="1203" y="51300"/>
                        </a:moveTo>
                        <a:cubicBezTo>
                          <a:pt x="1141" y="51300"/>
                          <a:pt x="1071" y="51291"/>
                          <a:pt x="1009" y="51282"/>
                        </a:cubicBezTo>
                        <a:cubicBezTo>
                          <a:pt x="353" y="51177"/>
                          <a:pt x="-91" y="50564"/>
                          <a:pt x="16" y="49916"/>
                        </a:cubicBezTo>
                        <a:cubicBezTo>
                          <a:pt x="344" y="47919"/>
                          <a:pt x="778" y="45913"/>
                          <a:pt x="1319" y="43960"/>
                        </a:cubicBezTo>
                        <a:cubicBezTo>
                          <a:pt x="1487" y="43321"/>
                          <a:pt x="2152" y="42953"/>
                          <a:pt x="2799" y="43119"/>
                        </a:cubicBezTo>
                        <a:cubicBezTo>
                          <a:pt x="3437" y="43295"/>
                          <a:pt x="3818" y="43943"/>
                          <a:pt x="3650" y="44582"/>
                        </a:cubicBezTo>
                        <a:cubicBezTo>
                          <a:pt x="3136" y="46465"/>
                          <a:pt x="2719" y="48383"/>
                          <a:pt x="2400" y="50301"/>
                        </a:cubicBezTo>
                        <a:cubicBezTo>
                          <a:pt x="2294" y="50888"/>
                          <a:pt x="1780" y="51300"/>
                          <a:pt x="1203" y="51300"/>
                        </a:cubicBezTo>
                        <a:close/>
                        <a:moveTo>
                          <a:pt x="4341" y="39791"/>
                        </a:moveTo>
                        <a:cubicBezTo>
                          <a:pt x="4199" y="39791"/>
                          <a:pt x="4049" y="39765"/>
                          <a:pt x="3916" y="39713"/>
                        </a:cubicBezTo>
                        <a:cubicBezTo>
                          <a:pt x="3295" y="39476"/>
                          <a:pt x="2985" y="38793"/>
                          <a:pt x="3224" y="38171"/>
                        </a:cubicBezTo>
                        <a:cubicBezTo>
                          <a:pt x="3960" y="36279"/>
                          <a:pt x="4793" y="34405"/>
                          <a:pt x="5715" y="32601"/>
                        </a:cubicBezTo>
                        <a:cubicBezTo>
                          <a:pt x="6017" y="32014"/>
                          <a:pt x="6735" y="31778"/>
                          <a:pt x="7328" y="32076"/>
                        </a:cubicBezTo>
                        <a:cubicBezTo>
                          <a:pt x="7922" y="32373"/>
                          <a:pt x="8162" y="33083"/>
                          <a:pt x="7860" y="33670"/>
                        </a:cubicBezTo>
                        <a:cubicBezTo>
                          <a:pt x="6974" y="35404"/>
                          <a:pt x="6176" y="37208"/>
                          <a:pt x="5467" y="39021"/>
                        </a:cubicBezTo>
                        <a:cubicBezTo>
                          <a:pt x="5281" y="39502"/>
                          <a:pt x="4829" y="39791"/>
                          <a:pt x="4341" y="39791"/>
                        </a:cubicBezTo>
                        <a:close/>
                        <a:moveTo>
                          <a:pt x="9775" y="29142"/>
                        </a:moveTo>
                        <a:cubicBezTo>
                          <a:pt x="9553" y="29142"/>
                          <a:pt x="9332" y="29080"/>
                          <a:pt x="9128" y="28958"/>
                        </a:cubicBezTo>
                        <a:cubicBezTo>
                          <a:pt x="8569" y="28607"/>
                          <a:pt x="8401" y="27872"/>
                          <a:pt x="8764" y="27311"/>
                        </a:cubicBezTo>
                        <a:cubicBezTo>
                          <a:pt x="9872" y="25603"/>
                          <a:pt x="11078" y="23931"/>
                          <a:pt x="12354" y="22354"/>
                        </a:cubicBezTo>
                        <a:cubicBezTo>
                          <a:pt x="12771" y="21837"/>
                          <a:pt x="13524" y="21759"/>
                          <a:pt x="14047" y="22161"/>
                        </a:cubicBezTo>
                        <a:cubicBezTo>
                          <a:pt x="14570" y="22573"/>
                          <a:pt x="14650" y="23317"/>
                          <a:pt x="14242" y="23834"/>
                        </a:cubicBezTo>
                        <a:cubicBezTo>
                          <a:pt x="13019" y="25349"/>
                          <a:pt x="11858" y="26952"/>
                          <a:pt x="10794" y="28590"/>
                        </a:cubicBezTo>
                        <a:cubicBezTo>
                          <a:pt x="10555" y="28949"/>
                          <a:pt x="10174" y="29142"/>
                          <a:pt x="9775" y="29142"/>
                        </a:cubicBezTo>
                        <a:close/>
                        <a:moveTo>
                          <a:pt x="17300" y="19814"/>
                        </a:moveTo>
                        <a:cubicBezTo>
                          <a:pt x="16999" y="19814"/>
                          <a:pt x="16689" y="19700"/>
                          <a:pt x="16458" y="19473"/>
                        </a:cubicBezTo>
                        <a:cubicBezTo>
                          <a:pt x="15980" y="19008"/>
                          <a:pt x="15980" y="18255"/>
                          <a:pt x="16440" y="17791"/>
                        </a:cubicBezTo>
                        <a:cubicBezTo>
                          <a:pt x="17876" y="16346"/>
                          <a:pt x="19401" y="14962"/>
                          <a:pt x="20979" y="13666"/>
                        </a:cubicBezTo>
                        <a:cubicBezTo>
                          <a:pt x="21493" y="13246"/>
                          <a:pt x="22246" y="13316"/>
                          <a:pt x="22672" y="13824"/>
                        </a:cubicBezTo>
                        <a:cubicBezTo>
                          <a:pt x="23097" y="14332"/>
                          <a:pt x="23026" y="15076"/>
                          <a:pt x="22512" y="15497"/>
                        </a:cubicBezTo>
                        <a:cubicBezTo>
                          <a:pt x="20996" y="16740"/>
                          <a:pt x="19534" y="18063"/>
                          <a:pt x="18151" y="19455"/>
                        </a:cubicBezTo>
                        <a:cubicBezTo>
                          <a:pt x="17921" y="19692"/>
                          <a:pt x="17610" y="19814"/>
                          <a:pt x="17300" y="19814"/>
                        </a:cubicBezTo>
                        <a:close/>
                        <a:moveTo>
                          <a:pt x="99273" y="17739"/>
                        </a:moveTo>
                        <a:cubicBezTo>
                          <a:pt x="98981" y="17739"/>
                          <a:pt x="98688" y="17633"/>
                          <a:pt x="98458" y="17423"/>
                        </a:cubicBezTo>
                        <a:cubicBezTo>
                          <a:pt x="97013" y="16110"/>
                          <a:pt x="95479" y="14848"/>
                          <a:pt x="93902" y="13692"/>
                        </a:cubicBezTo>
                        <a:cubicBezTo>
                          <a:pt x="93370" y="13298"/>
                          <a:pt x="93255" y="12554"/>
                          <a:pt x="93653" y="12028"/>
                        </a:cubicBezTo>
                        <a:cubicBezTo>
                          <a:pt x="94052" y="11503"/>
                          <a:pt x="94806" y="11389"/>
                          <a:pt x="95338" y="11783"/>
                        </a:cubicBezTo>
                        <a:cubicBezTo>
                          <a:pt x="96977" y="12992"/>
                          <a:pt x="98573" y="14305"/>
                          <a:pt x="100080" y="15672"/>
                        </a:cubicBezTo>
                        <a:cubicBezTo>
                          <a:pt x="100567" y="16118"/>
                          <a:pt x="100603" y="16872"/>
                          <a:pt x="100151" y="17353"/>
                        </a:cubicBezTo>
                        <a:cubicBezTo>
                          <a:pt x="99920" y="17607"/>
                          <a:pt x="99592" y="17739"/>
                          <a:pt x="99273" y="17739"/>
                        </a:cubicBezTo>
                        <a:close/>
                        <a:moveTo>
                          <a:pt x="26598" y="12203"/>
                        </a:moveTo>
                        <a:cubicBezTo>
                          <a:pt x="26208" y="12203"/>
                          <a:pt x="25827" y="12020"/>
                          <a:pt x="25597" y="11678"/>
                        </a:cubicBezTo>
                        <a:cubicBezTo>
                          <a:pt x="25224" y="11135"/>
                          <a:pt x="25375" y="10391"/>
                          <a:pt x="25925" y="10031"/>
                        </a:cubicBezTo>
                        <a:cubicBezTo>
                          <a:pt x="27627" y="8902"/>
                          <a:pt x="29408" y="7851"/>
                          <a:pt x="31216" y="6914"/>
                        </a:cubicBezTo>
                        <a:cubicBezTo>
                          <a:pt x="31802" y="6607"/>
                          <a:pt x="32537" y="6826"/>
                          <a:pt x="32847" y="7413"/>
                        </a:cubicBezTo>
                        <a:cubicBezTo>
                          <a:pt x="33158" y="7991"/>
                          <a:pt x="32936" y="8718"/>
                          <a:pt x="32342" y="9024"/>
                        </a:cubicBezTo>
                        <a:cubicBezTo>
                          <a:pt x="30605" y="9935"/>
                          <a:pt x="28894" y="10942"/>
                          <a:pt x="27254" y="12020"/>
                        </a:cubicBezTo>
                        <a:cubicBezTo>
                          <a:pt x="27059" y="12142"/>
                          <a:pt x="26829" y="12203"/>
                          <a:pt x="26598" y="12203"/>
                        </a:cubicBezTo>
                        <a:close/>
                        <a:moveTo>
                          <a:pt x="89594" y="10610"/>
                        </a:moveTo>
                        <a:cubicBezTo>
                          <a:pt x="89381" y="10610"/>
                          <a:pt x="89168" y="10557"/>
                          <a:pt x="88982" y="10443"/>
                        </a:cubicBezTo>
                        <a:cubicBezTo>
                          <a:pt x="87298" y="9453"/>
                          <a:pt x="85534" y="8534"/>
                          <a:pt x="83753" y="7711"/>
                        </a:cubicBezTo>
                        <a:cubicBezTo>
                          <a:pt x="83150" y="7430"/>
                          <a:pt x="82884" y="6721"/>
                          <a:pt x="83167" y="6134"/>
                        </a:cubicBezTo>
                        <a:cubicBezTo>
                          <a:pt x="83451" y="5539"/>
                          <a:pt x="84160" y="5276"/>
                          <a:pt x="84763" y="5556"/>
                        </a:cubicBezTo>
                        <a:cubicBezTo>
                          <a:pt x="86624" y="6414"/>
                          <a:pt x="88459" y="7369"/>
                          <a:pt x="90214" y="8402"/>
                        </a:cubicBezTo>
                        <a:cubicBezTo>
                          <a:pt x="90781" y="8735"/>
                          <a:pt x="90968" y="9471"/>
                          <a:pt x="90631" y="10031"/>
                        </a:cubicBezTo>
                        <a:cubicBezTo>
                          <a:pt x="90409" y="10399"/>
                          <a:pt x="90002" y="10610"/>
                          <a:pt x="89594" y="10610"/>
                        </a:cubicBezTo>
                        <a:close/>
                        <a:moveTo>
                          <a:pt x="37262" y="6625"/>
                        </a:moveTo>
                        <a:cubicBezTo>
                          <a:pt x="36783" y="6625"/>
                          <a:pt x="36331" y="6344"/>
                          <a:pt x="36145" y="5880"/>
                        </a:cubicBezTo>
                        <a:cubicBezTo>
                          <a:pt x="35897" y="5267"/>
                          <a:pt x="36189" y="4575"/>
                          <a:pt x="36810" y="4330"/>
                        </a:cubicBezTo>
                        <a:cubicBezTo>
                          <a:pt x="38706" y="3568"/>
                          <a:pt x="40665" y="2902"/>
                          <a:pt x="42633" y="2333"/>
                        </a:cubicBezTo>
                        <a:cubicBezTo>
                          <a:pt x="43271" y="2149"/>
                          <a:pt x="43936" y="2517"/>
                          <a:pt x="44122" y="3148"/>
                        </a:cubicBezTo>
                        <a:cubicBezTo>
                          <a:pt x="44308" y="3778"/>
                          <a:pt x="43936" y="4435"/>
                          <a:pt x="43298" y="4619"/>
                        </a:cubicBezTo>
                        <a:cubicBezTo>
                          <a:pt x="41410" y="5162"/>
                          <a:pt x="39531" y="5801"/>
                          <a:pt x="37705" y="6537"/>
                        </a:cubicBezTo>
                        <a:cubicBezTo>
                          <a:pt x="37572" y="6598"/>
                          <a:pt x="37412" y="6625"/>
                          <a:pt x="37262" y="6625"/>
                        </a:cubicBezTo>
                        <a:close/>
                        <a:moveTo>
                          <a:pt x="78647" y="5582"/>
                        </a:moveTo>
                        <a:cubicBezTo>
                          <a:pt x="78514" y="5582"/>
                          <a:pt x="78381" y="5565"/>
                          <a:pt x="78248" y="5521"/>
                        </a:cubicBezTo>
                        <a:cubicBezTo>
                          <a:pt x="76378" y="4882"/>
                          <a:pt x="74472" y="4330"/>
                          <a:pt x="72566" y="3883"/>
                        </a:cubicBezTo>
                        <a:cubicBezTo>
                          <a:pt x="71919" y="3734"/>
                          <a:pt x="71520" y="3095"/>
                          <a:pt x="71671" y="2456"/>
                        </a:cubicBezTo>
                        <a:cubicBezTo>
                          <a:pt x="71822" y="1816"/>
                          <a:pt x="72469" y="1422"/>
                          <a:pt x="73116" y="1571"/>
                        </a:cubicBezTo>
                        <a:cubicBezTo>
                          <a:pt x="75101" y="2035"/>
                          <a:pt x="77087" y="2605"/>
                          <a:pt x="79037" y="3270"/>
                        </a:cubicBezTo>
                        <a:cubicBezTo>
                          <a:pt x="79666" y="3489"/>
                          <a:pt x="79994" y="4164"/>
                          <a:pt x="79782" y="4785"/>
                        </a:cubicBezTo>
                        <a:cubicBezTo>
                          <a:pt x="79613" y="5267"/>
                          <a:pt x="79152" y="5582"/>
                          <a:pt x="78647" y="5582"/>
                        </a:cubicBezTo>
                        <a:close/>
                        <a:moveTo>
                          <a:pt x="48847" y="3297"/>
                        </a:moveTo>
                        <a:cubicBezTo>
                          <a:pt x="48279" y="3297"/>
                          <a:pt x="47765" y="2894"/>
                          <a:pt x="47659" y="2316"/>
                        </a:cubicBezTo>
                        <a:cubicBezTo>
                          <a:pt x="47544" y="1667"/>
                          <a:pt x="47969" y="1054"/>
                          <a:pt x="48625" y="932"/>
                        </a:cubicBezTo>
                        <a:cubicBezTo>
                          <a:pt x="50637" y="573"/>
                          <a:pt x="52694" y="301"/>
                          <a:pt x="54732" y="144"/>
                        </a:cubicBezTo>
                        <a:cubicBezTo>
                          <a:pt x="55406" y="82"/>
                          <a:pt x="55973" y="582"/>
                          <a:pt x="56026" y="1238"/>
                        </a:cubicBezTo>
                        <a:cubicBezTo>
                          <a:pt x="56080" y="1895"/>
                          <a:pt x="55583" y="2464"/>
                          <a:pt x="54918" y="2517"/>
                        </a:cubicBezTo>
                        <a:cubicBezTo>
                          <a:pt x="52960" y="2666"/>
                          <a:pt x="50983" y="2920"/>
                          <a:pt x="49051" y="3270"/>
                        </a:cubicBezTo>
                        <a:cubicBezTo>
                          <a:pt x="48997" y="3297"/>
                          <a:pt x="48918" y="3297"/>
                          <a:pt x="48847" y="3297"/>
                        </a:cubicBezTo>
                        <a:close/>
                        <a:moveTo>
                          <a:pt x="66911" y="2841"/>
                        </a:moveTo>
                        <a:cubicBezTo>
                          <a:pt x="66858" y="2841"/>
                          <a:pt x="66805" y="2841"/>
                          <a:pt x="66752" y="2832"/>
                        </a:cubicBezTo>
                        <a:cubicBezTo>
                          <a:pt x="64793" y="2578"/>
                          <a:pt x="62807" y="2429"/>
                          <a:pt x="60848" y="2377"/>
                        </a:cubicBezTo>
                        <a:cubicBezTo>
                          <a:pt x="60184" y="2359"/>
                          <a:pt x="59661" y="1816"/>
                          <a:pt x="59678" y="1160"/>
                        </a:cubicBezTo>
                        <a:cubicBezTo>
                          <a:pt x="59696" y="503"/>
                          <a:pt x="60237" y="-49"/>
                          <a:pt x="60910" y="3"/>
                        </a:cubicBezTo>
                        <a:cubicBezTo>
                          <a:pt x="62949" y="56"/>
                          <a:pt x="65023" y="214"/>
                          <a:pt x="67062" y="476"/>
                        </a:cubicBezTo>
                        <a:cubicBezTo>
                          <a:pt x="67718" y="564"/>
                          <a:pt x="68188" y="1160"/>
                          <a:pt x="68099" y="1808"/>
                        </a:cubicBezTo>
                        <a:cubicBezTo>
                          <a:pt x="68019" y="2403"/>
                          <a:pt x="67505" y="2841"/>
                          <a:pt x="66911" y="2841"/>
                        </a:cubicBezTo>
                        <a:close/>
                      </a:path>
                    </a:pathLst>
                  </a:custGeom>
                  <a:solidFill>
                    <a:srgbClr val="E9EFFE"/>
                  </a:solidFill>
                  <a:ln w="88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167" name="Forme libre : forme 166">
                    <a:extLst>
                      <a:ext uri="{FF2B5EF4-FFF2-40B4-BE49-F238E27FC236}">
                        <a16:creationId xmlns:a16="http://schemas.microsoft.com/office/drawing/2014/main" id="{10458C0D-22FB-D8B4-1D8F-10D496B102A9}"/>
                      </a:ext>
                    </a:extLst>
                  </p:cNvPr>
                  <p:cNvSpPr/>
                  <p:nvPr/>
                </p:nvSpPr>
                <p:spPr>
                  <a:xfrm>
                    <a:off x="1735679" y="2607228"/>
                    <a:ext cx="4340" cy="4659"/>
                  </a:xfrm>
                  <a:custGeom>
                    <a:avLst/>
                    <a:gdLst>
                      <a:gd name="connsiteX0" fmla="*/ 3129 w 4340"/>
                      <a:gd name="connsiteY0" fmla="*/ 4660 h 4659"/>
                      <a:gd name="connsiteX1" fmla="*/ 2190 w 4340"/>
                      <a:gd name="connsiteY1" fmla="*/ 4213 h 4659"/>
                      <a:gd name="connsiteX2" fmla="*/ 302 w 4340"/>
                      <a:gd name="connsiteY2" fmla="*/ 1980 h 4659"/>
                      <a:gd name="connsiteX3" fmla="*/ 408 w 4340"/>
                      <a:gd name="connsiteY3" fmla="*/ 298 h 4659"/>
                      <a:gd name="connsiteX4" fmla="*/ 2110 w 4340"/>
                      <a:gd name="connsiteY4" fmla="*/ 403 h 4659"/>
                      <a:gd name="connsiteX5" fmla="*/ 4078 w 4340"/>
                      <a:gd name="connsiteY5" fmla="*/ 2733 h 4659"/>
                      <a:gd name="connsiteX6" fmla="*/ 3883 w 4340"/>
                      <a:gd name="connsiteY6" fmla="*/ 4406 h 4659"/>
                      <a:gd name="connsiteX7" fmla="*/ 3129 w 4340"/>
                      <a:gd name="connsiteY7" fmla="*/ 4660 h 46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40" h="4659">
                        <a:moveTo>
                          <a:pt x="3129" y="4660"/>
                        </a:moveTo>
                        <a:cubicBezTo>
                          <a:pt x="2775" y="4660"/>
                          <a:pt x="2420" y="4502"/>
                          <a:pt x="2190" y="4213"/>
                        </a:cubicBezTo>
                        <a:cubicBezTo>
                          <a:pt x="1578" y="3451"/>
                          <a:pt x="949" y="2707"/>
                          <a:pt x="302" y="1980"/>
                        </a:cubicBezTo>
                        <a:cubicBezTo>
                          <a:pt x="-142" y="1489"/>
                          <a:pt x="-88" y="736"/>
                          <a:pt x="408" y="298"/>
                        </a:cubicBezTo>
                        <a:cubicBezTo>
                          <a:pt x="904" y="-140"/>
                          <a:pt x="1667" y="-87"/>
                          <a:pt x="2110" y="403"/>
                        </a:cubicBezTo>
                        <a:cubicBezTo>
                          <a:pt x="2784" y="1165"/>
                          <a:pt x="3448" y="1936"/>
                          <a:pt x="4078" y="2733"/>
                        </a:cubicBezTo>
                        <a:cubicBezTo>
                          <a:pt x="4494" y="3250"/>
                          <a:pt x="4406" y="3994"/>
                          <a:pt x="3883" y="4406"/>
                        </a:cubicBezTo>
                        <a:cubicBezTo>
                          <a:pt x="3652" y="4572"/>
                          <a:pt x="3395" y="4660"/>
                          <a:pt x="3129" y="4660"/>
                        </a:cubicBezTo>
                        <a:close/>
                      </a:path>
                    </a:pathLst>
                  </a:custGeom>
                  <a:solidFill>
                    <a:srgbClr val="E9EFFE"/>
                  </a:solidFill>
                  <a:ln w="88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68" name="Graphique 22">
                  <a:extLst>
                    <a:ext uri="{FF2B5EF4-FFF2-40B4-BE49-F238E27FC236}">
                      <a16:creationId xmlns:a16="http://schemas.microsoft.com/office/drawing/2014/main" id="{389CE526-CB76-0E71-5B25-0E3AEB88B5AF}"/>
                    </a:ext>
                  </a:extLst>
                </p:cNvPr>
                <p:cNvGrpSpPr/>
                <p:nvPr/>
              </p:nvGrpSpPr>
              <p:grpSpPr>
                <a:xfrm>
                  <a:off x="1643755" y="2651056"/>
                  <a:ext cx="108841" cy="67459"/>
                  <a:chOff x="1643755" y="2651056"/>
                  <a:chExt cx="108841" cy="67459"/>
                </a:xfrm>
                <a:solidFill>
                  <a:srgbClr val="E9EFFE"/>
                </a:solidFill>
              </p:grpSpPr>
              <p:sp>
                <p:nvSpPr>
                  <p:cNvPr id="169" name="Forme libre : forme 168">
                    <a:extLst>
                      <a:ext uri="{FF2B5EF4-FFF2-40B4-BE49-F238E27FC236}">
                        <a16:creationId xmlns:a16="http://schemas.microsoft.com/office/drawing/2014/main" id="{C90958DD-BC81-778B-195C-C626E0213E44}"/>
                      </a:ext>
                    </a:extLst>
                  </p:cNvPr>
                  <p:cNvSpPr/>
                  <p:nvPr/>
                </p:nvSpPr>
                <p:spPr>
                  <a:xfrm>
                    <a:off x="1749830" y="2651056"/>
                    <a:ext cx="2766" cy="5331"/>
                  </a:xfrm>
                  <a:custGeom>
                    <a:avLst/>
                    <a:gdLst>
                      <a:gd name="connsiteX0" fmla="*/ 1210 w 2766"/>
                      <a:gd name="connsiteY0" fmla="*/ 5332 h 5331"/>
                      <a:gd name="connsiteX1" fmla="*/ 1032 w 2766"/>
                      <a:gd name="connsiteY1" fmla="*/ 5323 h 5331"/>
                      <a:gd name="connsiteX2" fmla="*/ 13 w 2766"/>
                      <a:gd name="connsiteY2" fmla="*/ 3974 h 5331"/>
                      <a:gd name="connsiteX3" fmla="*/ 359 w 2766"/>
                      <a:gd name="connsiteY3" fmla="*/ 1084 h 5331"/>
                      <a:gd name="connsiteX4" fmla="*/ 1671 w 2766"/>
                      <a:gd name="connsiteY4" fmla="*/ 7 h 5331"/>
                      <a:gd name="connsiteX5" fmla="*/ 2761 w 2766"/>
                      <a:gd name="connsiteY5" fmla="*/ 1303 h 5331"/>
                      <a:gd name="connsiteX6" fmla="*/ 2397 w 2766"/>
                      <a:gd name="connsiteY6" fmla="*/ 4316 h 5331"/>
                      <a:gd name="connsiteX7" fmla="*/ 1210 w 2766"/>
                      <a:gd name="connsiteY7" fmla="*/ 5332 h 5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66" h="5331">
                        <a:moveTo>
                          <a:pt x="1210" y="5332"/>
                        </a:moveTo>
                        <a:cubicBezTo>
                          <a:pt x="1148" y="5332"/>
                          <a:pt x="1094" y="5332"/>
                          <a:pt x="1032" y="5323"/>
                        </a:cubicBezTo>
                        <a:cubicBezTo>
                          <a:pt x="376" y="5226"/>
                          <a:pt x="-84" y="4622"/>
                          <a:pt x="13" y="3974"/>
                        </a:cubicBezTo>
                        <a:cubicBezTo>
                          <a:pt x="155" y="3011"/>
                          <a:pt x="270" y="2047"/>
                          <a:pt x="359" y="1084"/>
                        </a:cubicBezTo>
                        <a:cubicBezTo>
                          <a:pt x="421" y="427"/>
                          <a:pt x="997" y="-63"/>
                          <a:pt x="1671" y="7"/>
                        </a:cubicBezTo>
                        <a:cubicBezTo>
                          <a:pt x="2335" y="68"/>
                          <a:pt x="2823" y="646"/>
                          <a:pt x="2761" y="1303"/>
                        </a:cubicBezTo>
                        <a:cubicBezTo>
                          <a:pt x="2663" y="2301"/>
                          <a:pt x="2548" y="3308"/>
                          <a:pt x="2397" y="4316"/>
                        </a:cubicBezTo>
                        <a:cubicBezTo>
                          <a:pt x="2318" y="4902"/>
                          <a:pt x="1795" y="5332"/>
                          <a:pt x="1210" y="5332"/>
                        </a:cubicBezTo>
                        <a:close/>
                      </a:path>
                    </a:pathLst>
                  </a:custGeom>
                  <a:solidFill>
                    <a:srgbClr val="E9EFFE"/>
                  </a:solidFill>
                  <a:ln w="88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170" name="Forme libre : forme 169">
                    <a:extLst>
                      <a:ext uri="{FF2B5EF4-FFF2-40B4-BE49-F238E27FC236}">
                        <a16:creationId xmlns:a16="http://schemas.microsoft.com/office/drawing/2014/main" id="{E8AA0092-AFB8-57BB-3052-E47D2E62DA73}"/>
                      </a:ext>
                    </a:extLst>
                  </p:cNvPr>
                  <p:cNvSpPr/>
                  <p:nvPr/>
                </p:nvSpPr>
                <p:spPr>
                  <a:xfrm>
                    <a:off x="1649564" y="2659768"/>
                    <a:ext cx="101537" cy="46593"/>
                  </a:xfrm>
                  <a:custGeom>
                    <a:avLst/>
                    <a:gdLst>
                      <a:gd name="connsiteX0" fmla="*/ 44056 w 101537"/>
                      <a:gd name="connsiteY0" fmla="*/ 46593 h 46593"/>
                      <a:gd name="connsiteX1" fmla="*/ 42850 w 101537"/>
                      <a:gd name="connsiteY1" fmla="*/ 45420 h 46593"/>
                      <a:gd name="connsiteX2" fmla="*/ 44038 w 101537"/>
                      <a:gd name="connsiteY2" fmla="*/ 44211 h 46593"/>
                      <a:gd name="connsiteX3" fmla="*/ 49844 w 101537"/>
                      <a:gd name="connsiteY3" fmla="*/ 43826 h 46593"/>
                      <a:gd name="connsiteX4" fmla="*/ 51182 w 101537"/>
                      <a:gd name="connsiteY4" fmla="*/ 44868 h 46593"/>
                      <a:gd name="connsiteX5" fmla="*/ 50127 w 101537"/>
                      <a:gd name="connsiteY5" fmla="*/ 46190 h 46593"/>
                      <a:gd name="connsiteX6" fmla="*/ 44073 w 101537"/>
                      <a:gd name="connsiteY6" fmla="*/ 46584 h 46593"/>
                      <a:gd name="connsiteX7" fmla="*/ 44056 w 101537"/>
                      <a:gd name="connsiteY7" fmla="*/ 46593 h 46593"/>
                      <a:gd name="connsiteX8" fmla="*/ 38117 w 101537"/>
                      <a:gd name="connsiteY8" fmla="*/ 46383 h 46593"/>
                      <a:gd name="connsiteX9" fmla="*/ 38010 w 101537"/>
                      <a:gd name="connsiteY9" fmla="*/ 46374 h 46593"/>
                      <a:gd name="connsiteX10" fmla="*/ 32001 w 101537"/>
                      <a:gd name="connsiteY10" fmla="*/ 45560 h 46593"/>
                      <a:gd name="connsiteX11" fmla="*/ 31043 w 101537"/>
                      <a:gd name="connsiteY11" fmla="*/ 44167 h 46593"/>
                      <a:gd name="connsiteX12" fmla="*/ 32453 w 101537"/>
                      <a:gd name="connsiteY12" fmla="*/ 43221 h 46593"/>
                      <a:gd name="connsiteX13" fmla="*/ 38223 w 101537"/>
                      <a:gd name="connsiteY13" fmla="*/ 44010 h 46593"/>
                      <a:gd name="connsiteX14" fmla="*/ 39322 w 101537"/>
                      <a:gd name="connsiteY14" fmla="*/ 45297 h 46593"/>
                      <a:gd name="connsiteX15" fmla="*/ 38117 w 101537"/>
                      <a:gd name="connsiteY15" fmla="*/ 46383 h 46593"/>
                      <a:gd name="connsiteX16" fmla="*/ 55845 w 101537"/>
                      <a:gd name="connsiteY16" fmla="*/ 45218 h 46593"/>
                      <a:gd name="connsiteX17" fmla="*/ 54666 w 101537"/>
                      <a:gd name="connsiteY17" fmla="*/ 44281 h 46593"/>
                      <a:gd name="connsiteX18" fmla="*/ 55579 w 101537"/>
                      <a:gd name="connsiteY18" fmla="*/ 42862 h 46593"/>
                      <a:gd name="connsiteX19" fmla="*/ 61189 w 101537"/>
                      <a:gd name="connsiteY19" fmla="*/ 41338 h 46593"/>
                      <a:gd name="connsiteX20" fmla="*/ 62714 w 101537"/>
                      <a:gd name="connsiteY20" fmla="*/ 42092 h 46593"/>
                      <a:gd name="connsiteX21" fmla="*/ 61952 w 101537"/>
                      <a:gd name="connsiteY21" fmla="*/ 43598 h 46593"/>
                      <a:gd name="connsiteX22" fmla="*/ 56102 w 101537"/>
                      <a:gd name="connsiteY22" fmla="*/ 45192 h 46593"/>
                      <a:gd name="connsiteX23" fmla="*/ 55845 w 101537"/>
                      <a:gd name="connsiteY23" fmla="*/ 45218 h 46593"/>
                      <a:gd name="connsiteX24" fmla="*/ 26452 w 101537"/>
                      <a:gd name="connsiteY24" fmla="*/ 44202 h 46593"/>
                      <a:gd name="connsiteX25" fmla="*/ 26106 w 101537"/>
                      <a:gd name="connsiteY25" fmla="*/ 44150 h 46593"/>
                      <a:gd name="connsiteX26" fmla="*/ 21914 w 101537"/>
                      <a:gd name="connsiteY26" fmla="*/ 42757 h 46593"/>
                      <a:gd name="connsiteX27" fmla="*/ 20380 w 101537"/>
                      <a:gd name="connsiteY27" fmla="*/ 42162 h 46593"/>
                      <a:gd name="connsiteX28" fmla="*/ 19724 w 101537"/>
                      <a:gd name="connsiteY28" fmla="*/ 40611 h 46593"/>
                      <a:gd name="connsiteX29" fmla="*/ 21293 w 101537"/>
                      <a:gd name="connsiteY29" fmla="*/ 39963 h 46593"/>
                      <a:gd name="connsiteX30" fmla="*/ 22765 w 101537"/>
                      <a:gd name="connsiteY30" fmla="*/ 40533 h 46593"/>
                      <a:gd name="connsiteX31" fmla="*/ 26789 w 101537"/>
                      <a:gd name="connsiteY31" fmla="*/ 41873 h 46593"/>
                      <a:gd name="connsiteX32" fmla="*/ 27604 w 101537"/>
                      <a:gd name="connsiteY32" fmla="*/ 43353 h 46593"/>
                      <a:gd name="connsiteX33" fmla="*/ 26452 w 101537"/>
                      <a:gd name="connsiteY33" fmla="*/ 44202 h 46593"/>
                      <a:gd name="connsiteX34" fmla="*/ 67119 w 101537"/>
                      <a:gd name="connsiteY34" fmla="*/ 41549 h 46593"/>
                      <a:gd name="connsiteX35" fmla="*/ 66020 w 101537"/>
                      <a:gd name="connsiteY35" fmla="*/ 40839 h 46593"/>
                      <a:gd name="connsiteX36" fmla="*/ 66632 w 101537"/>
                      <a:gd name="connsiteY36" fmla="*/ 39271 h 46593"/>
                      <a:gd name="connsiteX37" fmla="*/ 71826 w 101537"/>
                      <a:gd name="connsiteY37" fmla="*/ 36670 h 46593"/>
                      <a:gd name="connsiteX38" fmla="*/ 73466 w 101537"/>
                      <a:gd name="connsiteY38" fmla="*/ 37108 h 46593"/>
                      <a:gd name="connsiteX39" fmla="*/ 73023 w 101537"/>
                      <a:gd name="connsiteY39" fmla="*/ 38728 h 46593"/>
                      <a:gd name="connsiteX40" fmla="*/ 67616 w 101537"/>
                      <a:gd name="connsiteY40" fmla="*/ 41443 h 46593"/>
                      <a:gd name="connsiteX41" fmla="*/ 67119 w 101537"/>
                      <a:gd name="connsiteY41" fmla="*/ 41549 h 46593"/>
                      <a:gd name="connsiteX42" fmla="*/ 15461 w 101537"/>
                      <a:gd name="connsiteY42" fmla="*/ 39762 h 46593"/>
                      <a:gd name="connsiteX43" fmla="*/ 14894 w 101537"/>
                      <a:gd name="connsiteY43" fmla="*/ 39622 h 46593"/>
                      <a:gd name="connsiteX44" fmla="*/ 9682 w 101537"/>
                      <a:gd name="connsiteY44" fmla="*/ 36548 h 46593"/>
                      <a:gd name="connsiteX45" fmla="*/ 9354 w 101537"/>
                      <a:gd name="connsiteY45" fmla="*/ 34901 h 46593"/>
                      <a:gd name="connsiteX46" fmla="*/ 11020 w 101537"/>
                      <a:gd name="connsiteY46" fmla="*/ 34577 h 46593"/>
                      <a:gd name="connsiteX47" fmla="*/ 16019 w 101537"/>
                      <a:gd name="connsiteY47" fmla="*/ 37529 h 46593"/>
                      <a:gd name="connsiteX48" fmla="*/ 16516 w 101537"/>
                      <a:gd name="connsiteY48" fmla="*/ 39140 h 46593"/>
                      <a:gd name="connsiteX49" fmla="*/ 15461 w 101537"/>
                      <a:gd name="connsiteY49" fmla="*/ 39762 h 46593"/>
                      <a:gd name="connsiteX50" fmla="*/ 77428 w 101537"/>
                      <a:gd name="connsiteY50" fmla="*/ 35716 h 46593"/>
                      <a:gd name="connsiteX51" fmla="*/ 76444 w 101537"/>
                      <a:gd name="connsiteY51" fmla="*/ 35216 h 46593"/>
                      <a:gd name="connsiteX52" fmla="*/ 76728 w 101537"/>
                      <a:gd name="connsiteY52" fmla="*/ 33561 h 46593"/>
                      <a:gd name="connsiteX53" fmla="*/ 81293 w 101537"/>
                      <a:gd name="connsiteY53" fmla="*/ 29988 h 46593"/>
                      <a:gd name="connsiteX54" fmla="*/ 82994 w 101537"/>
                      <a:gd name="connsiteY54" fmla="*/ 30093 h 46593"/>
                      <a:gd name="connsiteX55" fmla="*/ 82888 w 101537"/>
                      <a:gd name="connsiteY55" fmla="*/ 31775 h 46593"/>
                      <a:gd name="connsiteX56" fmla="*/ 78137 w 101537"/>
                      <a:gd name="connsiteY56" fmla="*/ 35497 h 46593"/>
                      <a:gd name="connsiteX57" fmla="*/ 77428 w 101537"/>
                      <a:gd name="connsiteY57" fmla="*/ 35716 h 46593"/>
                      <a:gd name="connsiteX58" fmla="*/ 5587 w 101537"/>
                      <a:gd name="connsiteY58" fmla="*/ 33246 h 46593"/>
                      <a:gd name="connsiteX59" fmla="*/ 4824 w 101537"/>
                      <a:gd name="connsiteY59" fmla="*/ 32974 h 46593"/>
                      <a:gd name="connsiteX60" fmla="*/ 348 w 101537"/>
                      <a:gd name="connsiteY60" fmla="*/ 28928 h 46593"/>
                      <a:gd name="connsiteX61" fmla="*/ 357 w 101537"/>
                      <a:gd name="connsiteY61" fmla="*/ 27247 h 46593"/>
                      <a:gd name="connsiteX62" fmla="*/ 2059 w 101537"/>
                      <a:gd name="connsiteY62" fmla="*/ 27255 h 46593"/>
                      <a:gd name="connsiteX63" fmla="*/ 6349 w 101537"/>
                      <a:gd name="connsiteY63" fmla="*/ 31144 h 46593"/>
                      <a:gd name="connsiteX64" fmla="*/ 6508 w 101537"/>
                      <a:gd name="connsiteY64" fmla="*/ 32817 h 46593"/>
                      <a:gd name="connsiteX65" fmla="*/ 5587 w 101537"/>
                      <a:gd name="connsiteY65" fmla="*/ 33246 h 46593"/>
                      <a:gd name="connsiteX66" fmla="*/ 86345 w 101537"/>
                      <a:gd name="connsiteY66" fmla="*/ 27965 h 46593"/>
                      <a:gd name="connsiteX67" fmla="*/ 85530 w 101537"/>
                      <a:gd name="connsiteY67" fmla="*/ 27649 h 46593"/>
                      <a:gd name="connsiteX68" fmla="*/ 85468 w 101537"/>
                      <a:gd name="connsiteY68" fmla="*/ 25968 h 46593"/>
                      <a:gd name="connsiteX69" fmla="*/ 89208 w 101537"/>
                      <a:gd name="connsiteY69" fmla="*/ 21554 h 46593"/>
                      <a:gd name="connsiteX70" fmla="*/ 90892 w 101537"/>
                      <a:gd name="connsiteY70" fmla="*/ 21317 h 46593"/>
                      <a:gd name="connsiteX71" fmla="*/ 91132 w 101537"/>
                      <a:gd name="connsiteY71" fmla="*/ 22981 h 46593"/>
                      <a:gd name="connsiteX72" fmla="*/ 87231 w 101537"/>
                      <a:gd name="connsiteY72" fmla="*/ 27579 h 46593"/>
                      <a:gd name="connsiteX73" fmla="*/ 86345 w 101537"/>
                      <a:gd name="connsiteY73" fmla="*/ 27965 h 46593"/>
                      <a:gd name="connsiteX74" fmla="*/ 93507 w 101537"/>
                      <a:gd name="connsiteY74" fmla="*/ 18602 h 46593"/>
                      <a:gd name="connsiteX75" fmla="*/ 92887 w 101537"/>
                      <a:gd name="connsiteY75" fmla="*/ 18427 h 46593"/>
                      <a:gd name="connsiteX76" fmla="*/ 92479 w 101537"/>
                      <a:gd name="connsiteY76" fmla="*/ 16789 h 46593"/>
                      <a:gd name="connsiteX77" fmla="*/ 95244 w 101537"/>
                      <a:gd name="connsiteY77" fmla="*/ 11727 h 46593"/>
                      <a:gd name="connsiteX78" fmla="*/ 96849 w 101537"/>
                      <a:gd name="connsiteY78" fmla="*/ 11167 h 46593"/>
                      <a:gd name="connsiteX79" fmla="*/ 97416 w 101537"/>
                      <a:gd name="connsiteY79" fmla="*/ 12752 h 46593"/>
                      <a:gd name="connsiteX80" fmla="*/ 94544 w 101537"/>
                      <a:gd name="connsiteY80" fmla="*/ 18024 h 46593"/>
                      <a:gd name="connsiteX81" fmla="*/ 93507 w 101537"/>
                      <a:gd name="connsiteY81" fmla="*/ 18602 h 46593"/>
                      <a:gd name="connsiteX82" fmla="*/ 98604 w 101537"/>
                      <a:gd name="connsiteY82" fmla="*/ 8005 h 46593"/>
                      <a:gd name="connsiteX83" fmla="*/ 98196 w 101537"/>
                      <a:gd name="connsiteY83" fmla="*/ 7935 h 46593"/>
                      <a:gd name="connsiteX84" fmla="*/ 97469 w 101537"/>
                      <a:gd name="connsiteY84" fmla="*/ 6411 h 46593"/>
                      <a:gd name="connsiteX85" fmla="*/ 99162 w 101537"/>
                      <a:gd name="connsiteY85" fmla="*/ 902 h 46593"/>
                      <a:gd name="connsiteX86" fmla="*/ 100625 w 101537"/>
                      <a:gd name="connsiteY86" fmla="*/ 35 h 46593"/>
                      <a:gd name="connsiteX87" fmla="*/ 101502 w 101537"/>
                      <a:gd name="connsiteY87" fmla="*/ 1480 h 46593"/>
                      <a:gd name="connsiteX88" fmla="*/ 99747 w 101537"/>
                      <a:gd name="connsiteY88" fmla="*/ 7217 h 46593"/>
                      <a:gd name="connsiteX89" fmla="*/ 98604 w 101537"/>
                      <a:gd name="connsiteY89" fmla="*/ 8005 h 46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</a:cxnLst>
                    <a:rect l="l" t="t" r="r" b="b"/>
                    <a:pathLst>
                      <a:path w="101537" h="46593">
                        <a:moveTo>
                          <a:pt x="44056" y="46593"/>
                        </a:moveTo>
                        <a:cubicBezTo>
                          <a:pt x="43400" y="46593"/>
                          <a:pt x="42859" y="46076"/>
                          <a:pt x="42850" y="45420"/>
                        </a:cubicBezTo>
                        <a:cubicBezTo>
                          <a:pt x="42841" y="44763"/>
                          <a:pt x="43373" y="44220"/>
                          <a:pt x="44038" y="44211"/>
                        </a:cubicBezTo>
                        <a:cubicBezTo>
                          <a:pt x="45970" y="44185"/>
                          <a:pt x="47920" y="44053"/>
                          <a:pt x="49844" y="43826"/>
                        </a:cubicBezTo>
                        <a:cubicBezTo>
                          <a:pt x="50500" y="43738"/>
                          <a:pt x="51102" y="44220"/>
                          <a:pt x="51182" y="44868"/>
                        </a:cubicBezTo>
                        <a:cubicBezTo>
                          <a:pt x="51262" y="45525"/>
                          <a:pt x="50783" y="46112"/>
                          <a:pt x="50127" y="46190"/>
                        </a:cubicBezTo>
                        <a:cubicBezTo>
                          <a:pt x="48124" y="46427"/>
                          <a:pt x="46085" y="46558"/>
                          <a:pt x="44073" y="46584"/>
                        </a:cubicBezTo>
                        <a:cubicBezTo>
                          <a:pt x="44073" y="46593"/>
                          <a:pt x="44065" y="46593"/>
                          <a:pt x="44056" y="46593"/>
                        </a:cubicBezTo>
                        <a:close/>
                        <a:moveTo>
                          <a:pt x="38117" y="46383"/>
                        </a:moveTo>
                        <a:cubicBezTo>
                          <a:pt x="38081" y="46383"/>
                          <a:pt x="38046" y="46383"/>
                          <a:pt x="38010" y="46374"/>
                        </a:cubicBezTo>
                        <a:cubicBezTo>
                          <a:pt x="36007" y="46199"/>
                          <a:pt x="33977" y="45928"/>
                          <a:pt x="32001" y="45560"/>
                        </a:cubicBezTo>
                        <a:cubicBezTo>
                          <a:pt x="31345" y="45437"/>
                          <a:pt x="30919" y="44815"/>
                          <a:pt x="31043" y="44167"/>
                        </a:cubicBezTo>
                        <a:cubicBezTo>
                          <a:pt x="31168" y="43519"/>
                          <a:pt x="31797" y="43099"/>
                          <a:pt x="32453" y="43221"/>
                        </a:cubicBezTo>
                        <a:cubicBezTo>
                          <a:pt x="34359" y="43580"/>
                          <a:pt x="36291" y="43843"/>
                          <a:pt x="38223" y="44010"/>
                        </a:cubicBezTo>
                        <a:cubicBezTo>
                          <a:pt x="38888" y="44062"/>
                          <a:pt x="39376" y="44640"/>
                          <a:pt x="39322" y="45297"/>
                        </a:cubicBezTo>
                        <a:cubicBezTo>
                          <a:pt x="39260" y="45919"/>
                          <a:pt x="38737" y="46383"/>
                          <a:pt x="38117" y="46383"/>
                        </a:cubicBezTo>
                        <a:close/>
                        <a:moveTo>
                          <a:pt x="55845" y="45218"/>
                        </a:moveTo>
                        <a:cubicBezTo>
                          <a:pt x="55295" y="45218"/>
                          <a:pt x="54799" y="44842"/>
                          <a:pt x="54666" y="44281"/>
                        </a:cubicBezTo>
                        <a:cubicBezTo>
                          <a:pt x="54524" y="43642"/>
                          <a:pt x="54932" y="43002"/>
                          <a:pt x="55579" y="42862"/>
                        </a:cubicBezTo>
                        <a:cubicBezTo>
                          <a:pt x="57467" y="42451"/>
                          <a:pt x="59355" y="41934"/>
                          <a:pt x="61189" y="41338"/>
                        </a:cubicBezTo>
                        <a:cubicBezTo>
                          <a:pt x="61828" y="41128"/>
                          <a:pt x="62501" y="41470"/>
                          <a:pt x="62714" y="42092"/>
                        </a:cubicBezTo>
                        <a:cubicBezTo>
                          <a:pt x="62918" y="42713"/>
                          <a:pt x="62581" y="43388"/>
                          <a:pt x="61952" y="43598"/>
                        </a:cubicBezTo>
                        <a:cubicBezTo>
                          <a:pt x="60037" y="44220"/>
                          <a:pt x="58069" y="44754"/>
                          <a:pt x="56102" y="45192"/>
                        </a:cubicBezTo>
                        <a:cubicBezTo>
                          <a:pt x="56022" y="45209"/>
                          <a:pt x="55933" y="45218"/>
                          <a:pt x="55845" y="45218"/>
                        </a:cubicBezTo>
                        <a:close/>
                        <a:moveTo>
                          <a:pt x="26452" y="44202"/>
                        </a:moveTo>
                        <a:cubicBezTo>
                          <a:pt x="26337" y="44202"/>
                          <a:pt x="26222" y="44185"/>
                          <a:pt x="26106" y="44150"/>
                        </a:cubicBezTo>
                        <a:cubicBezTo>
                          <a:pt x="24715" y="43738"/>
                          <a:pt x="23305" y="43274"/>
                          <a:pt x="21914" y="42757"/>
                        </a:cubicBezTo>
                        <a:cubicBezTo>
                          <a:pt x="21400" y="42564"/>
                          <a:pt x="20886" y="42363"/>
                          <a:pt x="20380" y="42162"/>
                        </a:cubicBezTo>
                        <a:cubicBezTo>
                          <a:pt x="19769" y="41916"/>
                          <a:pt x="19467" y="41216"/>
                          <a:pt x="19724" y="40611"/>
                        </a:cubicBezTo>
                        <a:cubicBezTo>
                          <a:pt x="19973" y="39998"/>
                          <a:pt x="20673" y="39709"/>
                          <a:pt x="21293" y="39963"/>
                        </a:cubicBezTo>
                        <a:cubicBezTo>
                          <a:pt x="21781" y="40156"/>
                          <a:pt x="22268" y="40349"/>
                          <a:pt x="22765" y="40533"/>
                        </a:cubicBezTo>
                        <a:cubicBezTo>
                          <a:pt x="24094" y="41023"/>
                          <a:pt x="25450" y="41478"/>
                          <a:pt x="26789" y="41873"/>
                        </a:cubicBezTo>
                        <a:cubicBezTo>
                          <a:pt x="27427" y="42057"/>
                          <a:pt x="27791" y="42722"/>
                          <a:pt x="27604" y="43353"/>
                        </a:cubicBezTo>
                        <a:cubicBezTo>
                          <a:pt x="27454" y="43869"/>
                          <a:pt x="26975" y="44202"/>
                          <a:pt x="26452" y="44202"/>
                        </a:cubicBezTo>
                        <a:close/>
                        <a:moveTo>
                          <a:pt x="67119" y="41549"/>
                        </a:moveTo>
                        <a:cubicBezTo>
                          <a:pt x="66658" y="41549"/>
                          <a:pt x="66215" y="41286"/>
                          <a:pt x="66020" y="40839"/>
                        </a:cubicBezTo>
                        <a:cubicBezTo>
                          <a:pt x="65745" y="40235"/>
                          <a:pt x="66020" y="39534"/>
                          <a:pt x="66632" y="39271"/>
                        </a:cubicBezTo>
                        <a:cubicBezTo>
                          <a:pt x="68405" y="38492"/>
                          <a:pt x="70151" y="37616"/>
                          <a:pt x="71826" y="36670"/>
                        </a:cubicBezTo>
                        <a:cubicBezTo>
                          <a:pt x="72402" y="36346"/>
                          <a:pt x="73138" y="36539"/>
                          <a:pt x="73466" y="37108"/>
                        </a:cubicBezTo>
                        <a:cubicBezTo>
                          <a:pt x="73794" y="37677"/>
                          <a:pt x="73599" y="38404"/>
                          <a:pt x="73023" y="38728"/>
                        </a:cubicBezTo>
                        <a:cubicBezTo>
                          <a:pt x="71277" y="39718"/>
                          <a:pt x="69459" y="40629"/>
                          <a:pt x="67616" y="41443"/>
                        </a:cubicBezTo>
                        <a:cubicBezTo>
                          <a:pt x="67456" y="41514"/>
                          <a:pt x="67288" y="41549"/>
                          <a:pt x="67119" y="41549"/>
                        </a:cubicBezTo>
                        <a:close/>
                        <a:moveTo>
                          <a:pt x="15461" y="39762"/>
                        </a:moveTo>
                        <a:cubicBezTo>
                          <a:pt x="15275" y="39762"/>
                          <a:pt x="15080" y="39718"/>
                          <a:pt x="14894" y="39622"/>
                        </a:cubicBezTo>
                        <a:cubicBezTo>
                          <a:pt x="13112" y="38685"/>
                          <a:pt x="11357" y="37651"/>
                          <a:pt x="9682" y="36548"/>
                        </a:cubicBezTo>
                        <a:cubicBezTo>
                          <a:pt x="9132" y="36180"/>
                          <a:pt x="8981" y="35444"/>
                          <a:pt x="9354" y="34901"/>
                        </a:cubicBezTo>
                        <a:cubicBezTo>
                          <a:pt x="9726" y="34358"/>
                          <a:pt x="10471" y="34209"/>
                          <a:pt x="11020" y="34577"/>
                        </a:cubicBezTo>
                        <a:cubicBezTo>
                          <a:pt x="12624" y="35637"/>
                          <a:pt x="14309" y="36626"/>
                          <a:pt x="16019" y="37529"/>
                        </a:cubicBezTo>
                        <a:cubicBezTo>
                          <a:pt x="16604" y="37835"/>
                          <a:pt x="16826" y="38553"/>
                          <a:pt x="16516" y="39140"/>
                        </a:cubicBezTo>
                        <a:cubicBezTo>
                          <a:pt x="16303" y="39534"/>
                          <a:pt x="15886" y="39762"/>
                          <a:pt x="15461" y="39762"/>
                        </a:cubicBezTo>
                        <a:close/>
                        <a:moveTo>
                          <a:pt x="77428" y="35716"/>
                        </a:moveTo>
                        <a:cubicBezTo>
                          <a:pt x="77056" y="35716"/>
                          <a:pt x="76683" y="35541"/>
                          <a:pt x="76444" y="35216"/>
                        </a:cubicBezTo>
                        <a:cubicBezTo>
                          <a:pt x="76054" y="34682"/>
                          <a:pt x="76178" y="33938"/>
                          <a:pt x="76728" y="33561"/>
                        </a:cubicBezTo>
                        <a:cubicBezTo>
                          <a:pt x="78306" y="32449"/>
                          <a:pt x="79839" y="31240"/>
                          <a:pt x="81293" y="29988"/>
                        </a:cubicBezTo>
                        <a:cubicBezTo>
                          <a:pt x="81789" y="29559"/>
                          <a:pt x="82551" y="29603"/>
                          <a:pt x="82994" y="30093"/>
                        </a:cubicBezTo>
                        <a:cubicBezTo>
                          <a:pt x="83438" y="30583"/>
                          <a:pt x="83385" y="31337"/>
                          <a:pt x="82888" y="31775"/>
                        </a:cubicBezTo>
                        <a:cubicBezTo>
                          <a:pt x="81381" y="33088"/>
                          <a:pt x="79777" y="34341"/>
                          <a:pt x="78137" y="35497"/>
                        </a:cubicBezTo>
                        <a:cubicBezTo>
                          <a:pt x="77916" y="35646"/>
                          <a:pt x="77676" y="35716"/>
                          <a:pt x="77428" y="35716"/>
                        </a:cubicBezTo>
                        <a:close/>
                        <a:moveTo>
                          <a:pt x="5587" y="33246"/>
                        </a:moveTo>
                        <a:cubicBezTo>
                          <a:pt x="5312" y="33246"/>
                          <a:pt x="5046" y="33158"/>
                          <a:pt x="4824" y="32974"/>
                        </a:cubicBezTo>
                        <a:cubicBezTo>
                          <a:pt x="3273" y="31704"/>
                          <a:pt x="1766" y="30347"/>
                          <a:pt x="348" y="28928"/>
                        </a:cubicBezTo>
                        <a:cubicBezTo>
                          <a:pt x="-122" y="28464"/>
                          <a:pt x="-113" y="27711"/>
                          <a:pt x="357" y="27247"/>
                        </a:cubicBezTo>
                        <a:cubicBezTo>
                          <a:pt x="827" y="26782"/>
                          <a:pt x="1589" y="26791"/>
                          <a:pt x="2059" y="27255"/>
                        </a:cubicBezTo>
                        <a:cubicBezTo>
                          <a:pt x="3424" y="28622"/>
                          <a:pt x="4868" y="29927"/>
                          <a:pt x="6349" y="31144"/>
                        </a:cubicBezTo>
                        <a:cubicBezTo>
                          <a:pt x="6863" y="31564"/>
                          <a:pt x="6934" y="32309"/>
                          <a:pt x="6508" y="32817"/>
                        </a:cubicBezTo>
                        <a:cubicBezTo>
                          <a:pt x="6278" y="33097"/>
                          <a:pt x="5932" y="33246"/>
                          <a:pt x="5587" y="33246"/>
                        </a:cubicBezTo>
                        <a:close/>
                        <a:moveTo>
                          <a:pt x="86345" y="27965"/>
                        </a:moveTo>
                        <a:cubicBezTo>
                          <a:pt x="86053" y="27965"/>
                          <a:pt x="85760" y="27860"/>
                          <a:pt x="85530" y="27649"/>
                        </a:cubicBezTo>
                        <a:cubicBezTo>
                          <a:pt x="85042" y="27203"/>
                          <a:pt x="85015" y="26450"/>
                          <a:pt x="85468" y="25968"/>
                        </a:cubicBezTo>
                        <a:cubicBezTo>
                          <a:pt x="86788" y="24567"/>
                          <a:pt x="88038" y="23086"/>
                          <a:pt x="89208" y="21554"/>
                        </a:cubicBezTo>
                        <a:cubicBezTo>
                          <a:pt x="89607" y="21028"/>
                          <a:pt x="90360" y="20923"/>
                          <a:pt x="90892" y="21317"/>
                        </a:cubicBezTo>
                        <a:cubicBezTo>
                          <a:pt x="91424" y="21711"/>
                          <a:pt x="91530" y="22456"/>
                          <a:pt x="91132" y="22981"/>
                        </a:cubicBezTo>
                        <a:cubicBezTo>
                          <a:pt x="89917" y="24575"/>
                          <a:pt x="88605" y="26117"/>
                          <a:pt x="87231" y="27579"/>
                        </a:cubicBezTo>
                        <a:cubicBezTo>
                          <a:pt x="86992" y="27842"/>
                          <a:pt x="86673" y="27965"/>
                          <a:pt x="86345" y="27965"/>
                        </a:cubicBezTo>
                        <a:close/>
                        <a:moveTo>
                          <a:pt x="93507" y="18602"/>
                        </a:moveTo>
                        <a:cubicBezTo>
                          <a:pt x="93294" y="18602"/>
                          <a:pt x="93082" y="18550"/>
                          <a:pt x="92887" y="18427"/>
                        </a:cubicBezTo>
                        <a:cubicBezTo>
                          <a:pt x="92319" y="18086"/>
                          <a:pt x="92133" y="17359"/>
                          <a:pt x="92479" y="16789"/>
                        </a:cubicBezTo>
                        <a:cubicBezTo>
                          <a:pt x="93480" y="15152"/>
                          <a:pt x="94411" y="13453"/>
                          <a:pt x="95244" y="11727"/>
                        </a:cubicBezTo>
                        <a:cubicBezTo>
                          <a:pt x="95528" y="11132"/>
                          <a:pt x="96246" y="10887"/>
                          <a:pt x="96849" y="11167"/>
                        </a:cubicBezTo>
                        <a:cubicBezTo>
                          <a:pt x="97451" y="11447"/>
                          <a:pt x="97709" y="12156"/>
                          <a:pt x="97416" y="12752"/>
                        </a:cubicBezTo>
                        <a:cubicBezTo>
                          <a:pt x="96547" y="14547"/>
                          <a:pt x="95581" y="16325"/>
                          <a:pt x="94544" y="18024"/>
                        </a:cubicBezTo>
                        <a:cubicBezTo>
                          <a:pt x="94305" y="18392"/>
                          <a:pt x="93915" y="18602"/>
                          <a:pt x="93507" y="18602"/>
                        </a:cubicBezTo>
                        <a:close/>
                        <a:moveTo>
                          <a:pt x="98604" y="8005"/>
                        </a:moveTo>
                        <a:cubicBezTo>
                          <a:pt x="98471" y="8005"/>
                          <a:pt x="98329" y="7979"/>
                          <a:pt x="98196" y="7935"/>
                        </a:cubicBezTo>
                        <a:cubicBezTo>
                          <a:pt x="97567" y="7716"/>
                          <a:pt x="97248" y="7033"/>
                          <a:pt x="97469" y="6411"/>
                        </a:cubicBezTo>
                        <a:cubicBezTo>
                          <a:pt x="98125" y="4598"/>
                          <a:pt x="98692" y="2750"/>
                          <a:pt x="99162" y="902"/>
                        </a:cubicBezTo>
                        <a:cubicBezTo>
                          <a:pt x="99322" y="263"/>
                          <a:pt x="99978" y="-122"/>
                          <a:pt x="100625" y="35"/>
                        </a:cubicBezTo>
                        <a:cubicBezTo>
                          <a:pt x="101272" y="193"/>
                          <a:pt x="101662" y="841"/>
                          <a:pt x="101502" y="1480"/>
                        </a:cubicBezTo>
                        <a:cubicBezTo>
                          <a:pt x="101015" y="3407"/>
                          <a:pt x="100430" y="5334"/>
                          <a:pt x="99747" y="7217"/>
                        </a:cubicBezTo>
                        <a:cubicBezTo>
                          <a:pt x="99561" y="7707"/>
                          <a:pt x="99100" y="8005"/>
                          <a:pt x="98604" y="8005"/>
                        </a:cubicBezTo>
                        <a:close/>
                      </a:path>
                    </a:pathLst>
                  </a:custGeom>
                  <a:solidFill>
                    <a:srgbClr val="E9EFFE"/>
                  </a:solidFill>
                  <a:ln w="88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171" name="Forme libre : forme 170">
                    <a:extLst>
                      <a:ext uri="{FF2B5EF4-FFF2-40B4-BE49-F238E27FC236}">
                        <a16:creationId xmlns:a16="http://schemas.microsoft.com/office/drawing/2014/main" id="{D10F7CAE-5BC5-7E3E-39AE-EA918F3AD63C}"/>
                      </a:ext>
                    </a:extLst>
                  </p:cNvPr>
                  <p:cNvSpPr/>
                  <p:nvPr/>
                </p:nvSpPr>
                <p:spPr>
                  <a:xfrm>
                    <a:off x="1643755" y="2679862"/>
                    <a:ext cx="4234" cy="4752"/>
                  </a:xfrm>
                  <a:custGeom>
                    <a:avLst/>
                    <a:gdLst>
                      <a:gd name="connsiteX0" fmla="*/ 3028 w 4234"/>
                      <a:gd name="connsiteY0" fmla="*/ 4753 h 4752"/>
                      <a:gd name="connsiteX1" fmla="*/ 2089 w 4234"/>
                      <a:gd name="connsiteY1" fmla="*/ 4306 h 4752"/>
                      <a:gd name="connsiteX2" fmla="*/ 228 w 4234"/>
                      <a:gd name="connsiteY2" fmla="*/ 1889 h 4752"/>
                      <a:gd name="connsiteX3" fmla="*/ 502 w 4234"/>
                      <a:gd name="connsiteY3" fmla="*/ 225 h 4752"/>
                      <a:gd name="connsiteX4" fmla="*/ 2186 w 4234"/>
                      <a:gd name="connsiteY4" fmla="*/ 496 h 4752"/>
                      <a:gd name="connsiteX5" fmla="*/ 3968 w 4234"/>
                      <a:gd name="connsiteY5" fmla="*/ 2817 h 4752"/>
                      <a:gd name="connsiteX6" fmla="*/ 3782 w 4234"/>
                      <a:gd name="connsiteY6" fmla="*/ 4490 h 4752"/>
                      <a:gd name="connsiteX7" fmla="*/ 3028 w 4234"/>
                      <a:gd name="connsiteY7" fmla="*/ 4753 h 4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234" h="4752">
                        <a:moveTo>
                          <a:pt x="3028" y="4753"/>
                        </a:moveTo>
                        <a:cubicBezTo>
                          <a:pt x="2674" y="4753"/>
                          <a:pt x="2328" y="4604"/>
                          <a:pt x="2089" y="4306"/>
                        </a:cubicBezTo>
                        <a:cubicBezTo>
                          <a:pt x="1451" y="3518"/>
                          <a:pt x="830" y="2712"/>
                          <a:pt x="228" y="1889"/>
                        </a:cubicBezTo>
                        <a:cubicBezTo>
                          <a:pt x="-162" y="1355"/>
                          <a:pt x="-38" y="610"/>
                          <a:pt x="502" y="225"/>
                        </a:cubicBezTo>
                        <a:cubicBezTo>
                          <a:pt x="1043" y="-161"/>
                          <a:pt x="1796" y="-38"/>
                          <a:pt x="2186" y="496"/>
                        </a:cubicBezTo>
                        <a:cubicBezTo>
                          <a:pt x="2763" y="1285"/>
                          <a:pt x="3357" y="2055"/>
                          <a:pt x="3968" y="2817"/>
                        </a:cubicBezTo>
                        <a:cubicBezTo>
                          <a:pt x="4385" y="3334"/>
                          <a:pt x="4305" y="4078"/>
                          <a:pt x="3782" y="4490"/>
                        </a:cubicBezTo>
                        <a:cubicBezTo>
                          <a:pt x="3560" y="4665"/>
                          <a:pt x="3294" y="4753"/>
                          <a:pt x="3028" y="4753"/>
                        </a:cubicBezTo>
                        <a:close/>
                      </a:path>
                    </a:pathLst>
                  </a:custGeom>
                  <a:solidFill>
                    <a:srgbClr val="E9EFFE"/>
                  </a:solidFill>
                  <a:ln w="88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72" name="Graphique 22">
                  <a:extLst>
                    <a:ext uri="{FF2B5EF4-FFF2-40B4-BE49-F238E27FC236}">
                      <a16:creationId xmlns:a16="http://schemas.microsoft.com/office/drawing/2014/main" id="{2AEC6C68-7F8D-4BE2-9BA5-F4419E81A901}"/>
                    </a:ext>
                  </a:extLst>
                </p:cNvPr>
                <p:cNvGrpSpPr/>
                <p:nvPr/>
              </p:nvGrpSpPr>
              <p:grpSpPr>
                <a:xfrm>
                  <a:off x="1648973" y="2603148"/>
                  <a:ext cx="87812" cy="105832"/>
                  <a:chOff x="1648973" y="2603148"/>
                  <a:chExt cx="87812" cy="105832"/>
                </a:xfrm>
              </p:grpSpPr>
              <p:sp>
                <p:nvSpPr>
                  <p:cNvPr id="173" name="Forme libre : forme 172">
                    <a:extLst>
                      <a:ext uri="{FF2B5EF4-FFF2-40B4-BE49-F238E27FC236}">
                        <a16:creationId xmlns:a16="http://schemas.microsoft.com/office/drawing/2014/main" id="{FA042E1C-A7A3-17E3-6418-7C71626FF45A}"/>
                      </a:ext>
                    </a:extLst>
                  </p:cNvPr>
                  <p:cNvSpPr/>
                  <p:nvPr/>
                </p:nvSpPr>
                <p:spPr>
                  <a:xfrm>
                    <a:off x="1648973" y="2603148"/>
                    <a:ext cx="87812" cy="86764"/>
                  </a:xfrm>
                  <a:custGeom>
                    <a:avLst/>
                    <a:gdLst>
                      <a:gd name="connsiteX0" fmla="*/ 4006 w 87812"/>
                      <a:gd name="connsiteY0" fmla="*/ 65229 h 86764"/>
                      <a:gd name="connsiteX1" fmla="*/ 4706 w 87812"/>
                      <a:gd name="connsiteY1" fmla="*/ 65659 h 86764"/>
                      <a:gd name="connsiteX2" fmla="*/ 13295 w 87812"/>
                      <a:gd name="connsiteY2" fmla="*/ 65142 h 86764"/>
                      <a:gd name="connsiteX3" fmla="*/ 21884 w 87812"/>
                      <a:gd name="connsiteY3" fmla="*/ 73628 h 86764"/>
                      <a:gd name="connsiteX4" fmla="*/ 21361 w 87812"/>
                      <a:gd name="connsiteY4" fmla="*/ 82106 h 86764"/>
                      <a:gd name="connsiteX5" fmla="*/ 21796 w 87812"/>
                      <a:gd name="connsiteY5" fmla="*/ 82798 h 86764"/>
                      <a:gd name="connsiteX6" fmla="*/ 31333 w 87812"/>
                      <a:gd name="connsiteY6" fmla="*/ 86704 h 86764"/>
                      <a:gd name="connsiteX7" fmla="*/ 32131 w 87812"/>
                      <a:gd name="connsiteY7" fmla="*/ 86520 h 86764"/>
                      <a:gd name="connsiteX8" fmla="*/ 37830 w 87812"/>
                      <a:gd name="connsiteY8" fmla="*/ 80162 h 86764"/>
                      <a:gd name="connsiteX9" fmla="*/ 49974 w 87812"/>
                      <a:gd name="connsiteY9" fmla="*/ 80162 h 86764"/>
                      <a:gd name="connsiteX10" fmla="*/ 55682 w 87812"/>
                      <a:gd name="connsiteY10" fmla="*/ 86529 h 86764"/>
                      <a:gd name="connsiteX11" fmla="*/ 56480 w 87812"/>
                      <a:gd name="connsiteY11" fmla="*/ 86713 h 86764"/>
                      <a:gd name="connsiteX12" fmla="*/ 66017 w 87812"/>
                      <a:gd name="connsiteY12" fmla="*/ 82807 h 86764"/>
                      <a:gd name="connsiteX13" fmla="*/ 66452 w 87812"/>
                      <a:gd name="connsiteY13" fmla="*/ 82115 h 86764"/>
                      <a:gd name="connsiteX14" fmla="*/ 65929 w 87812"/>
                      <a:gd name="connsiteY14" fmla="*/ 73628 h 86764"/>
                      <a:gd name="connsiteX15" fmla="*/ 74518 w 87812"/>
                      <a:gd name="connsiteY15" fmla="*/ 65142 h 86764"/>
                      <a:gd name="connsiteX16" fmla="*/ 83098 w 87812"/>
                      <a:gd name="connsiteY16" fmla="*/ 65659 h 86764"/>
                      <a:gd name="connsiteX17" fmla="*/ 83798 w 87812"/>
                      <a:gd name="connsiteY17" fmla="*/ 65229 h 86764"/>
                      <a:gd name="connsiteX18" fmla="*/ 87752 w 87812"/>
                      <a:gd name="connsiteY18" fmla="*/ 55806 h 86764"/>
                      <a:gd name="connsiteX19" fmla="*/ 87565 w 87812"/>
                      <a:gd name="connsiteY19" fmla="*/ 55018 h 86764"/>
                      <a:gd name="connsiteX20" fmla="*/ 81130 w 87812"/>
                      <a:gd name="connsiteY20" fmla="*/ 49386 h 86764"/>
                      <a:gd name="connsiteX21" fmla="*/ 81130 w 87812"/>
                      <a:gd name="connsiteY21" fmla="*/ 37388 h 86764"/>
                      <a:gd name="connsiteX22" fmla="*/ 87574 w 87812"/>
                      <a:gd name="connsiteY22" fmla="*/ 31747 h 86764"/>
                      <a:gd name="connsiteX23" fmla="*/ 87760 w 87812"/>
                      <a:gd name="connsiteY23" fmla="*/ 30959 h 86764"/>
                      <a:gd name="connsiteX24" fmla="*/ 83807 w 87812"/>
                      <a:gd name="connsiteY24" fmla="*/ 21535 h 86764"/>
                      <a:gd name="connsiteX25" fmla="*/ 83107 w 87812"/>
                      <a:gd name="connsiteY25" fmla="*/ 21106 h 86764"/>
                      <a:gd name="connsiteX26" fmla="*/ 74518 w 87812"/>
                      <a:gd name="connsiteY26" fmla="*/ 21623 h 86764"/>
                      <a:gd name="connsiteX27" fmla="*/ 65929 w 87812"/>
                      <a:gd name="connsiteY27" fmla="*/ 13136 h 86764"/>
                      <a:gd name="connsiteX28" fmla="*/ 66452 w 87812"/>
                      <a:gd name="connsiteY28" fmla="*/ 4659 h 86764"/>
                      <a:gd name="connsiteX29" fmla="*/ 66017 w 87812"/>
                      <a:gd name="connsiteY29" fmla="*/ 3967 h 86764"/>
                      <a:gd name="connsiteX30" fmla="*/ 56480 w 87812"/>
                      <a:gd name="connsiteY30" fmla="*/ 61 h 86764"/>
                      <a:gd name="connsiteX31" fmla="*/ 55682 w 87812"/>
                      <a:gd name="connsiteY31" fmla="*/ 245 h 86764"/>
                      <a:gd name="connsiteX32" fmla="*/ 49983 w 87812"/>
                      <a:gd name="connsiteY32" fmla="*/ 6603 h 86764"/>
                      <a:gd name="connsiteX33" fmla="*/ 37839 w 87812"/>
                      <a:gd name="connsiteY33" fmla="*/ 6603 h 86764"/>
                      <a:gd name="connsiteX34" fmla="*/ 32131 w 87812"/>
                      <a:gd name="connsiteY34" fmla="*/ 236 h 86764"/>
                      <a:gd name="connsiteX35" fmla="*/ 31333 w 87812"/>
                      <a:gd name="connsiteY35" fmla="*/ 52 h 86764"/>
                      <a:gd name="connsiteX36" fmla="*/ 21796 w 87812"/>
                      <a:gd name="connsiteY36" fmla="*/ 3958 h 86764"/>
                      <a:gd name="connsiteX37" fmla="*/ 21361 w 87812"/>
                      <a:gd name="connsiteY37" fmla="*/ 4650 h 86764"/>
                      <a:gd name="connsiteX38" fmla="*/ 21884 w 87812"/>
                      <a:gd name="connsiteY38" fmla="*/ 13136 h 86764"/>
                      <a:gd name="connsiteX39" fmla="*/ 13295 w 87812"/>
                      <a:gd name="connsiteY39" fmla="*/ 21623 h 86764"/>
                      <a:gd name="connsiteX40" fmla="*/ 4715 w 87812"/>
                      <a:gd name="connsiteY40" fmla="*/ 21106 h 86764"/>
                      <a:gd name="connsiteX41" fmla="*/ 4015 w 87812"/>
                      <a:gd name="connsiteY41" fmla="*/ 21535 h 86764"/>
                      <a:gd name="connsiteX42" fmla="*/ 61 w 87812"/>
                      <a:gd name="connsiteY42" fmla="*/ 30959 h 86764"/>
                      <a:gd name="connsiteX43" fmla="*/ 247 w 87812"/>
                      <a:gd name="connsiteY43" fmla="*/ 31747 h 86764"/>
                      <a:gd name="connsiteX44" fmla="*/ 6683 w 87812"/>
                      <a:gd name="connsiteY44" fmla="*/ 37379 h 86764"/>
                      <a:gd name="connsiteX45" fmla="*/ 6683 w 87812"/>
                      <a:gd name="connsiteY45" fmla="*/ 49377 h 86764"/>
                      <a:gd name="connsiteX46" fmla="*/ 239 w 87812"/>
                      <a:gd name="connsiteY46" fmla="*/ 55018 h 86764"/>
                      <a:gd name="connsiteX47" fmla="*/ 53 w 87812"/>
                      <a:gd name="connsiteY47" fmla="*/ 55806 h 86764"/>
                      <a:gd name="connsiteX48" fmla="*/ 4006 w 87812"/>
                      <a:gd name="connsiteY48" fmla="*/ 65229 h 8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</a:cxnLst>
                    <a:rect l="l" t="t" r="r" b="b"/>
                    <a:pathLst>
                      <a:path w="87812" h="86764">
                        <a:moveTo>
                          <a:pt x="4006" y="65229"/>
                        </a:moveTo>
                        <a:cubicBezTo>
                          <a:pt x="4121" y="65501"/>
                          <a:pt x="4405" y="65676"/>
                          <a:pt x="4706" y="65659"/>
                        </a:cubicBezTo>
                        <a:lnTo>
                          <a:pt x="13295" y="65142"/>
                        </a:lnTo>
                        <a:cubicBezTo>
                          <a:pt x="15635" y="68365"/>
                          <a:pt x="18525" y="71246"/>
                          <a:pt x="21884" y="73628"/>
                        </a:cubicBezTo>
                        <a:lnTo>
                          <a:pt x="21361" y="82106"/>
                        </a:lnTo>
                        <a:cubicBezTo>
                          <a:pt x="21344" y="82404"/>
                          <a:pt x="21521" y="82684"/>
                          <a:pt x="21796" y="82798"/>
                        </a:cubicBezTo>
                        <a:lnTo>
                          <a:pt x="31333" y="86704"/>
                        </a:lnTo>
                        <a:cubicBezTo>
                          <a:pt x="31608" y="86818"/>
                          <a:pt x="31936" y="86748"/>
                          <a:pt x="32131" y="86520"/>
                        </a:cubicBezTo>
                        <a:lnTo>
                          <a:pt x="37830" y="80162"/>
                        </a:lnTo>
                        <a:cubicBezTo>
                          <a:pt x="41908" y="80828"/>
                          <a:pt x="46012" y="80801"/>
                          <a:pt x="49974" y="80162"/>
                        </a:cubicBezTo>
                        <a:lnTo>
                          <a:pt x="55682" y="86529"/>
                        </a:lnTo>
                        <a:cubicBezTo>
                          <a:pt x="55886" y="86748"/>
                          <a:pt x="56205" y="86827"/>
                          <a:pt x="56480" y="86713"/>
                        </a:cubicBezTo>
                        <a:lnTo>
                          <a:pt x="66017" y="82807"/>
                        </a:lnTo>
                        <a:cubicBezTo>
                          <a:pt x="66292" y="82693"/>
                          <a:pt x="66469" y="82413"/>
                          <a:pt x="66452" y="82115"/>
                        </a:cubicBezTo>
                        <a:lnTo>
                          <a:pt x="65929" y="73628"/>
                        </a:lnTo>
                        <a:cubicBezTo>
                          <a:pt x="69191" y="71316"/>
                          <a:pt x="72107" y="68461"/>
                          <a:pt x="74518" y="65142"/>
                        </a:cubicBezTo>
                        <a:lnTo>
                          <a:pt x="83098" y="65659"/>
                        </a:lnTo>
                        <a:cubicBezTo>
                          <a:pt x="83399" y="65676"/>
                          <a:pt x="83674" y="65501"/>
                          <a:pt x="83798" y="65229"/>
                        </a:cubicBezTo>
                        <a:lnTo>
                          <a:pt x="87752" y="55806"/>
                        </a:lnTo>
                        <a:cubicBezTo>
                          <a:pt x="87867" y="55534"/>
                          <a:pt x="87796" y="55210"/>
                          <a:pt x="87565" y="55018"/>
                        </a:cubicBezTo>
                        <a:lnTo>
                          <a:pt x="81130" y="49386"/>
                        </a:lnTo>
                        <a:cubicBezTo>
                          <a:pt x="81804" y="45357"/>
                          <a:pt x="81777" y="41302"/>
                          <a:pt x="81130" y="37388"/>
                        </a:cubicBezTo>
                        <a:lnTo>
                          <a:pt x="87574" y="31747"/>
                        </a:lnTo>
                        <a:cubicBezTo>
                          <a:pt x="87796" y="31546"/>
                          <a:pt x="87876" y="31231"/>
                          <a:pt x="87760" y="30959"/>
                        </a:cubicBezTo>
                        <a:lnTo>
                          <a:pt x="83807" y="21535"/>
                        </a:lnTo>
                        <a:cubicBezTo>
                          <a:pt x="83692" y="21264"/>
                          <a:pt x="83408" y="21089"/>
                          <a:pt x="83107" y="21106"/>
                        </a:cubicBezTo>
                        <a:lnTo>
                          <a:pt x="74518" y="21623"/>
                        </a:lnTo>
                        <a:cubicBezTo>
                          <a:pt x="72178" y="18400"/>
                          <a:pt x="69288" y="15519"/>
                          <a:pt x="65929" y="13136"/>
                        </a:cubicBezTo>
                        <a:lnTo>
                          <a:pt x="66452" y="4659"/>
                        </a:lnTo>
                        <a:cubicBezTo>
                          <a:pt x="66469" y="4361"/>
                          <a:pt x="66292" y="4089"/>
                          <a:pt x="66017" y="3967"/>
                        </a:cubicBezTo>
                        <a:lnTo>
                          <a:pt x="56480" y="61"/>
                        </a:lnTo>
                        <a:cubicBezTo>
                          <a:pt x="56205" y="-53"/>
                          <a:pt x="55877" y="17"/>
                          <a:pt x="55682" y="245"/>
                        </a:cubicBezTo>
                        <a:lnTo>
                          <a:pt x="49983" y="6603"/>
                        </a:lnTo>
                        <a:cubicBezTo>
                          <a:pt x="45905" y="5937"/>
                          <a:pt x="41801" y="5964"/>
                          <a:pt x="37839" y="6603"/>
                        </a:cubicBezTo>
                        <a:lnTo>
                          <a:pt x="32131" y="236"/>
                        </a:lnTo>
                        <a:cubicBezTo>
                          <a:pt x="31927" y="17"/>
                          <a:pt x="31608" y="-62"/>
                          <a:pt x="31333" y="52"/>
                        </a:cubicBezTo>
                        <a:lnTo>
                          <a:pt x="21796" y="3958"/>
                        </a:lnTo>
                        <a:cubicBezTo>
                          <a:pt x="21521" y="4072"/>
                          <a:pt x="21344" y="4352"/>
                          <a:pt x="21361" y="4650"/>
                        </a:cubicBezTo>
                        <a:lnTo>
                          <a:pt x="21884" y="13136"/>
                        </a:lnTo>
                        <a:cubicBezTo>
                          <a:pt x="18622" y="15449"/>
                          <a:pt x="15706" y="18304"/>
                          <a:pt x="13295" y="21623"/>
                        </a:cubicBezTo>
                        <a:lnTo>
                          <a:pt x="4715" y="21106"/>
                        </a:lnTo>
                        <a:cubicBezTo>
                          <a:pt x="4414" y="21089"/>
                          <a:pt x="4139" y="21264"/>
                          <a:pt x="4015" y="21535"/>
                        </a:cubicBezTo>
                        <a:lnTo>
                          <a:pt x="61" y="30959"/>
                        </a:lnTo>
                        <a:cubicBezTo>
                          <a:pt x="-54" y="31231"/>
                          <a:pt x="17" y="31555"/>
                          <a:pt x="247" y="31747"/>
                        </a:cubicBezTo>
                        <a:lnTo>
                          <a:pt x="6683" y="37379"/>
                        </a:lnTo>
                        <a:cubicBezTo>
                          <a:pt x="6009" y="41408"/>
                          <a:pt x="6036" y="45463"/>
                          <a:pt x="6683" y="49377"/>
                        </a:cubicBezTo>
                        <a:lnTo>
                          <a:pt x="239" y="55018"/>
                        </a:lnTo>
                        <a:cubicBezTo>
                          <a:pt x="17" y="55219"/>
                          <a:pt x="-63" y="55534"/>
                          <a:pt x="53" y="55806"/>
                        </a:cubicBezTo>
                        <a:lnTo>
                          <a:pt x="4006" y="65229"/>
                        </a:lnTo>
                        <a:close/>
                      </a:path>
                    </a:pathLst>
                  </a:custGeom>
                  <a:solidFill>
                    <a:srgbClr val="5E514D"/>
                  </a:solidFill>
                  <a:ln w="88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174" name="Forme libre : forme 173">
                    <a:extLst>
                      <a:ext uri="{FF2B5EF4-FFF2-40B4-BE49-F238E27FC236}">
                        <a16:creationId xmlns:a16="http://schemas.microsoft.com/office/drawing/2014/main" id="{C5FB137A-0073-710D-688B-132866325443}"/>
                      </a:ext>
                    </a:extLst>
                  </p:cNvPr>
                  <p:cNvSpPr/>
                  <p:nvPr/>
                </p:nvSpPr>
                <p:spPr>
                  <a:xfrm>
                    <a:off x="1682509" y="2636280"/>
                    <a:ext cx="20740" cy="20492"/>
                  </a:xfrm>
                  <a:custGeom>
                    <a:avLst/>
                    <a:gdLst>
                      <a:gd name="connsiteX0" fmla="*/ 10375 w 20740"/>
                      <a:gd name="connsiteY0" fmla="*/ 20493 h 20492"/>
                      <a:gd name="connsiteX1" fmla="*/ 8868 w 20740"/>
                      <a:gd name="connsiteY1" fmla="*/ 20388 h 20492"/>
                      <a:gd name="connsiteX2" fmla="*/ 2052 w 20740"/>
                      <a:gd name="connsiteY2" fmla="*/ 16368 h 20492"/>
                      <a:gd name="connsiteX3" fmla="*/ 111 w 20740"/>
                      <a:gd name="connsiteY3" fmla="*/ 8766 h 20492"/>
                      <a:gd name="connsiteX4" fmla="*/ 4179 w 20740"/>
                      <a:gd name="connsiteY4" fmla="*/ 2031 h 20492"/>
                      <a:gd name="connsiteX5" fmla="*/ 11873 w 20740"/>
                      <a:gd name="connsiteY5" fmla="*/ 113 h 20492"/>
                      <a:gd name="connsiteX6" fmla="*/ 20631 w 20740"/>
                      <a:gd name="connsiteY6" fmla="*/ 11735 h 20492"/>
                      <a:gd name="connsiteX7" fmla="*/ 10375 w 20740"/>
                      <a:gd name="connsiteY7" fmla="*/ 20493 h 20492"/>
                      <a:gd name="connsiteX8" fmla="*/ 10358 w 20740"/>
                      <a:gd name="connsiteY8" fmla="*/ 2381 h 20492"/>
                      <a:gd name="connsiteX9" fmla="*/ 5615 w 20740"/>
                      <a:gd name="connsiteY9" fmla="*/ 3940 h 20492"/>
                      <a:gd name="connsiteX10" fmla="*/ 2495 w 20740"/>
                      <a:gd name="connsiteY10" fmla="*/ 9107 h 20492"/>
                      <a:gd name="connsiteX11" fmla="*/ 3985 w 20740"/>
                      <a:gd name="connsiteY11" fmla="*/ 14949 h 20492"/>
                      <a:gd name="connsiteX12" fmla="*/ 9214 w 20740"/>
                      <a:gd name="connsiteY12" fmla="*/ 18032 h 20492"/>
                      <a:gd name="connsiteX13" fmla="*/ 9214 w 20740"/>
                      <a:gd name="connsiteY13" fmla="*/ 18032 h 20492"/>
                      <a:gd name="connsiteX14" fmla="*/ 18246 w 20740"/>
                      <a:gd name="connsiteY14" fmla="*/ 11393 h 20492"/>
                      <a:gd name="connsiteX15" fmla="*/ 11519 w 20740"/>
                      <a:gd name="connsiteY15" fmla="*/ 2469 h 20492"/>
                      <a:gd name="connsiteX16" fmla="*/ 10358 w 20740"/>
                      <a:gd name="connsiteY16" fmla="*/ 2381 h 204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0740" h="20492">
                        <a:moveTo>
                          <a:pt x="10375" y="20493"/>
                        </a:moveTo>
                        <a:cubicBezTo>
                          <a:pt x="9879" y="20493"/>
                          <a:pt x="9374" y="20458"/>
                          <a:pt x="8868" y="20388"/>
                        </a:cubicBezTo>
                        <a:cubicBezTo>
                          <a:pt x="6130" y="19994"/>
                          <a:pt x="3710" y="18566"/>
                          <a:pt x="2052" y="16368"/>
                        </a:cubicBezTo>
                        <a:cubicBezTo>
                          <a:pt x="395" y="14170"/>
                          <a:pt x="-288" y="11472"/>
                          <a:pt x="111" y="8766"/>
                        </a:cubicBezTo>
                        <a:cubicBezTo>
                          <a:pt x="510" y="6060"/>
                          <a:pt x="1955" y="3669"/>
                          <a:pt x="4179" y="2031"/>
                        </a:cubicBezTo>
                        <a:cubicBezTo>
                          <a:pt x="6404" y="393"/>
                          <a:pt x="9134" y="-290"/>
                          <a:pt x="11873" y="113"/>
                        </a:cubicBezTo>
                        <a:cubicBezTo>
                          <a:pt x="17528" y="936"/>
                          <a:pt x="21455" y="6147"/>
                          <a:pt x="20631" y="11735"/>
                        </a:cubicBezTo>
                        <a:cubicBezTo>
                          <a:pt x="19877" y="16823"/>
                          <a:pt x="15437" y="20493"/>
                          <a:pt x="10375" y="20493"/>
                        </a:cubicBezTo>
                        <a:close/>
                        <a:moveTo>
                          <a:pt x="10358" y="2381"/>
                        </a:moveTo>
                        <a:cubicBezTo>
                          <a:pt x="8656" y="2381"/>
                          <a:pt x="7007" y="2916"/>
                          <a:pt x="5615" y="3940"/>
                        </a:cubicBezTo>
                        <a:cubicBezTo>
                          <a:pt x="3914" y="5193"/>
                          <a:pt x="2797" y="7032"/>
                          <a:pt x="2495" y="9107"/>
                        </a:cubicBezTo>
                        <a:cubicBezTo>
                          <a:pt x="2185" y="11183"/>
                          <a:pt x="2717" y="13259"/>
                          <a:pt x="3985" y="14949"/>
                        </a:cubicBezTo>
                        <a:cubicBezTo>
                          <a:pt x="5252" y="16631"/>
                          <a:pt x="7113" y="17734"/>
                          <a:pt x="9214" y="18032"/>
                        </a:cubicBezTo>
                        <a:lnTo>
                          <a:pt x="9214" y="18032"/>
                        </a:lnTo>
                        <a:cubicBezTo>
                          <a:pt x="13558" y="18645"/>
                          <a:pt x="17608" y="15676"/>
                          <a:pt x="18246" y="11393"/>
                        </a:cubicBezTo>
                        <a:cubicBezTo>
                          <a:pt x="18885" y="7102"/>
                          <a:pt x="15862" y="3099"/>
                          <a:pt x="11519" y="2469"/>
                        </a:cubicBezTo>
                        <a:cubicBezTo>
                          <a:pt x="11129" y="2408"/>
                          <a:pt x="10739" y="2381"/>
                          <a:pt x="10358" y="2381"/>
                        </a:cubicBezTo>
                        <a:close/>
                      </a:path>
                    </a:pathLst>
                  </a:custGeom>
                  <a:solidFill>
                    <a:srgbClr val="786E64"/>
                  </a:solidFill>
                  <a:ln w="88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175" name="Forme libre : forme 174">
                    <a:extLst>
                      <a:ext uri="{FF2B5EF4-FFF2-40B4-BE49-F238E27FC236}">
                        <a16:creationId xmlns:a16="http://schemas.microsoft.com/office/drawing/2014/main" id="{7349A926-6B0A-CF33-DD01-B9C8B0F00E79}"/>
                      </a:ext>
                    </a:extLst>
                  </p:cNvPr>
                  <p:cNvSpPr/>
                  <p:nvPr/>
                </p:nvSpPr>
                <p:spPr>
                  <a:xfrm>
                    <a:off x="1666949" y="2620613"/>
                    <a:ext cx="52225" cy="51626"/>
                  </a:xfrm>
                  <a:custGeom>
                    <a:avLst/>
                    <a:gdLst>
                      <a:gd name="connsiteX0" fmla="*/ 26122 w 52225"/>
                      <a:gd name="connsiteY0" fmla="*/ 51627 h 51626"/>
                      <a:gd name="connsiteX1" fmla="*/ 16132 w 52225"/>
                      <a:gd name="connsiteY1" fmla="*/ 49647 h 51626"/>
                      <a:gd name="connsiteX2" fmla="*/ 16132 w 52225"/>
                      <a:gd name="connsiteY2" fmla="*/ 49647 h 51626"/>
                      <a:gd name="connsiteX3" fmla="*/ 11771 w 52225"/>
                      <a:gd name="connsiteY3" fmla="*/ 47370 h 51626"/>
                      <a:gd name="connsiteX4" fmla="*/ 11736 w 52225"/>
                      <a:gd name="connsiteY4" fmla="*/ 47344 h 51626"/>
                      <a:gd name="connsiteX5" fmla="*/ 11248 w 52225"/>
                      <a:gd name="connsiteY5" fmla="*/ 47020 h 51626"/>
                      <a:gd name="connsiteX6" fmla="*/ 10725 w 52225"/>
                      <a:gd name="connsiteY6" fmla="*/ 46039 h 51626"/>
                      <a:gd name="connsiteX7" fmla="*/ 10938 w 52225"/>
                      <a:gd name="connsiteY7" fmla="*/ 45365 h 51626"/>
                      <a:gd name="connsiteX8" fmla="*/ 12613 w 52225"/>
                      <a:gd name="connsiteY8" fmla="*/ 45067 h 51626"/>
                      <a:gd name="connsiteX9" fmla="*/ 17045 w 52225"/>
                      <a:gd name="connsiteY9" fmla="*/ 47449 h 51626"/>
                      <a:gd name="connsiteX10" fmla="*/ 17045 w 52225"/>
                      <a:gd name="connsiteY10" fmla="*/ 47449 h 51626"/>
                      <a:gd name="connsiteX11" fmla="*/ 29481 w 52225"/>
                      <a:gd name="connsiteY11" fmla="*/ 49008 h 51626"/>
                      <a:gd name="connsiteX12" fmla="*/ 29481 w 52225"/>
                      <a:gd name="connsiteY12" fmla="*/ 49008 h 51626"/>
                      <a:gd name="connsiteX13" fmla="*/ 29499 w 52225"/>
                      <a:gd name="connsiteY13" fmla="*/ 49008 h 51626"/>
                      <a:gd name="connsiteX14" fmla="*/ 34799 w 52225"/>
                      <a:gd name="connsiteY14" fmla="*/ 47607 h 51626"/>
                      <a:gd name="connsiteX15" fmla="*/ 34879 w 52225"/>
                      <a:gd name="connsiteY15" fmla="*/ 47572 h 51626"/>
                      <a:gd name="connsiteX16" fmla="*/ 35074 w 52225"/>
                      <a:gd name="connsiteY16" fmla="*/ 47493 h 51626"/>
                      <a:gd name="connsiteX17" fmla="*/ 35190 w 52225"/>
                      <a:gd name="connsiteY17" fmla="*/ 47449 h 51626"/>
                      <a:gd name="connsiteX18" fmla="*/ 48016 w 52225"/>
                      <a:gd name="connsiteY18" fmla="*/ 34776 h 51626"/>
                      <a:gd name="connsiteX19" fmla="*/ 49824 w 52225"/>
                      <a:gd name="connsiteY19" fmla="*/ 25843 h 51626"/>
                      <a:gd name="connsiteX20" fmla="*/ 35190 w 52225"/>
                      <a:gd name="connsiteY20" fmla="*/ 4175 h 51626"/>
                      <a:gd name="connsiteX21" fmla="*/ 17045 w 52225"/>
                      <a:gd name="connsiteY21" fmla="*/ 4175 h 51626"/>
                      <a:gd name="connsiteX22" fmla="*/ 4219 w 52225"/>
                      <a:gd name="connsiteY22" fmla="*/ 16848 h 51626"/>
                      <a:gd name="connsiteX23" fmla="*/ 2411 w 52225"/>
                      <a:gd name="connsiteY23" fmla="*/ 25817 h 51626"/>
                      <a:gd name="connsiteX24" fmla="*/ 2668 w 52225"/>
                      <a:gd name="connsiteY24" fmla="*/ 29232 h 51626"/>
                      <a:gd name="connsiteX25" fmla="*/ 2677 w 52225"/>
                      <a:gd name="connsiteY25" fmla="*/ 29407 h 51626"/>
                      <a:gd name="connsiteX26" fmla="*/ 1649 w 52225"/>
                      <a:gd name="connsiteY26" fmla="*/ 30581 h 51626"/>
                      <a:gd name="connsiteX27" fmla="*/ 284 w 52225"/>
                      <a:gd name="connsiteY27" fmla="*/ 29583 h 51626"/>
                      <a:gd name="connsiteX28" fmla="*/ 0 w 52225"/>
                      <a:gd name="connsiteY28" fmla="*/ 25817 h 51626"/>
                      <a:gd name="connsiteX29" fmla="*/ 1994 w 52225"/>
                      <a:gd name="connsiteY29" fmla="*/ 15937 h 51626"/>
                      <a:gd name="connsiteX30" fmla="*/ 16123 w 52225"/>
                      <a:gd name="connsiteY30" fmla="*/ 1977 h 51626"/>
                      <a:gd name="connsiteX31" fmla="*/ 36111 w 52225"/>
                      <a:gd name="connsiteY31" fmla="*/ 1977 h 51626"/>
                      <a:gd name="connsiteX32" fmla="*/ 52226 w 52225"/>
                      <a:gd name="connsiteY32" fmla="*/ 25843 h 51626"/>
                      <a:gd name="connsiteX33" fmla="*/ 50240 w 52225"/>
                      <a:gd name="connsiteY33" fmla="*/ 35687 h 51626"/>
                      <a:gd name="connsiteX34" fmla="*/ 36111 w 52225"/>
                      <a:gd name="connsiteY34" fmla="*/ 49647 h 51626"/>
                      <a:gd name="connsiteX35" fmla="*/ 26122 w 52225"/>
                      <a:gd name="connsiteY35" fmla="*/ 51627 h 51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2225" h="51626">
                        <a:moveTo>
                          <a:pt x="26122" y="51627"/>
                        </a:moveTo>
                        <a:cubicBezTo>
                          <a:pt x="22736" y="51627"/>
                          <a:pt x="19350" y="50970"/>
                          <a:pt x="16132" y="49647"/>
                        </a:cubicBezTo>
                        <a:lnTo>
                          <a:pt x="16132" y="49647"/>
                        </a:lnTo>
                        <a:cubicBezTo>
                          <a:pt x="14608" y="49025"/>
                          <a:pt x="13145" y="48255"/>
                          <a:pt x="11771" y="47370"/>
                        </a:cubicBezTo>
                        <a:cubicBezTo>
                          <a:pt x="11762" y="47361"/>
                          <a:pt x="11745" y="47353"/>
                          <a:pt x="11736" y="47344"/>
                        </a:cubicBezTo>
                        <a:cubicBezTo>
                          <a:pt x="11567" y="47239"/>
                          <a:pt x="11408" y="47125"/>
                          <a:pt x="11248" y="47020"/>
                        </a:cubicBezTo>
                        <a:cubicBezTo>
                          <a:pt x="10911" y="46792"/>
                          <a:pt x="10725" y="46416"/>
                          <a:pt x="10725" y="46039"/>
                        </a:cubicBezTo>
                        <a:cubicBezTo>
                          <a:pt x="10725" y="45803"/>
                          <a:pt x="10796" y="45566"/>
                          <a:pt x="10938" y="45365"/>
                        </a:cubicBezTo>
                        <a:cubicBezTo>
                          <a:pt x="11319" y="44822"/>
                          <a:pt x="12064" y="44690"/>
                          <a:pt x="12613" y="45067"/>
                        </a:cubicBezTo>
                        <a:cubicBezTo>
                          <a:pt x="13996" y="46013"/>
                          <a:pt x="15485" y="46810"/>
                          <a:pt x="17045" y="47449"/>
                        </a:cubicBezTo>
                        <a:lnTo>
                          <a:pt x="17045" y="47449"/>
                        </a:lnTo>
                        <a:cubicBezTo>
                          <a:pt x="21043" y="49087"/>
                          <a:pt x="25315" y="49604"/>
                          <a:pt x="29481" y="49008"/>
                        </a:cubicBezTo>
                        <a:lnTo>
                          <a:pt x="29481" y="49008"/>
                        </a:lnTo>
                        <a:cubicBezTo>
                          <a:pt x="29490" y="49008"/>
                          <a:pt x="29490" y="49008"/>
                          <a:pt x="29499" y="49008"/>
                        </a:cubicBezTo>
                        <a:cubicBezTo>
                          <a:pt x="31289" y="48745"/>
                          <a:pt x="33071" y="48281"/>
                          <a:pt x="34799" y="47607"/>
                        </a:cubicBezTo>
                        <a:cubicBezTo>
                          <a:pt x="34826" y="47598"/>
                          <a:pt x="34853" y="47589"/>
                          <a:pt x="34879" y="47572"/>
                        </a:cubicBezTo>
                        <a:cubicBezTo>
                          <a:pt x="34941" y="47545"/>
                          <a:pt x="35012" y="47519"/>
                          <a:pt x="35074" y="47493"/>
                        </a:cubicBezTo>
                        <a:cubicBezTo>
                          <a:pt x="35110" y="47475"/>
                          <a:pt x="35145" y="47467"/>
                          <a:pt x="35190" y="47449"/>
                        </a:cubicBezTo>
                        <a:cubicBezTo>
                          <a:pt x="41040" y="45058"/>
                          <a:pt x="45596" y="40556"/>
                          <a:pt x="48016" y="34776"/>
                        </a:cubicBezTo>
                        <a:cubicBezTo>
                          <a:pt x="49239" y="31851"/>
                          <a:pt x="49824" y="28821"/>
                          <a:pt x="49824" y="25843"/>
                        </a:cubicBezTo>
                        <a:cubicBezTo>
                          <a:pt x="49824" y="16647"/>
                          <a:pt x="44310" y="7906"/>
                          <a:pt x="35190" y="4175"/>
                        </a:cubicBezTo>
                        <a:cubicBezTo>
                          <a:pt x="29339" y="1784"/>
                          <a:pt x="22895" y="1784"/>
                          <a:pt x="17045" y="4175"/>
                        </a:cubicBezTo>
                        <a:cubicBezTo>
                          <a:pt x="11195" y="6566"/>
                          <a:pt x="6639" y="11068"/>
                          <a:pt x="4219" y="16848"/>
                        </a:cubicBezTo>
                        <a:cubicBezTo>
                          <a:pt x="3023" y="19703"/>
                          <a:pt x="2411" y="22751"/>
                          <a:pt x="2411" y="25817"/>
                        </a:cubicBezTo>
                        <a:cubicBezTo>
                          <a:pt x="2411" y="26955"/>
                          <a:pt x="2491" y="28102"/>
                          <a:pt x="2668" y="29232"/>
                        </a:cubicBezTo>
                        <a:cubicBezTo>
                          <a:pt x="2677" y="29294"/>
                          <a:pt x="2677" y="29346"/>
                          <a:pt x="2677" y="29407"/>
                        </a:cubicBezTo>
                        <a:cubicBezTo>
                          <a:pt x="2677" y="29985"/>
                          <a:pt x="2251" y="30493"/>
                          <a:pt x="1649" y="30581"/>
                        </a:cubicBezTo>
                        <a:cubicBezTo>
                          <a:pt x="993" y="30677"/>
                          <a:pt x="381" y="30231"/>
                          <a:pt x="284" y="29583"/>
                        </a:cubicBezTo>
                        <a:cubicBezTo>
                          <a:pt x="98" y="28330"/>
                          <a:pt x="0" y="27078"/>
                          <a:pt x="0" y="25817"/>
                        </a:cubicBezTo>
                        <a:cubicBezTo>
                          <a:pt x="0" y="22445"/>
                          <a:pt x="674" y="19090"/>
                          <a:pt x="1994" y="15937"/>
                        </a:cubicBezTo>
                        <a:cubicBezTo>
                          <a:pt x="4662" y="9570"/>
                          <a:pt x="9679" y="4613"/>
                          <a:pt x="16123" y="1977"/>
                        </a:cubicBezTo>
                        <a:cubicBezTo>
                          <a:pt x="22567" y="-659"/>
                          <a:pt x="29667" y="-659"/>
                          <a:pt x="36111" y="1977"/>
                        </a:cubicBezTo>
                        <a:cubicBezTo>
                          <a:pt x="46154" y="6085"/>
                          <a:pt x="52226" y="15719"/>
                          <a:pt x="52226" y="25843"/>
                        </a:cubicBezTo>
                        <a:cubicBezTo>
                          <a:pt x="52226" y="29127"/>
                          <a:pt x="51588" y="32464"/>
                          <a:pt x="50240" y="35687"/>
                        </a:cubicBezTo>
                        <a:cubicBezTo>
                          <a:pt x="47572" y="42054"/>
                          <a:pt x="42555" y="47011"/>
                          <a:pt x="36111" y="49647"/>
                        </a:cubicBezTo>
                        <a:cubicBezTo>
                          <a:pt x="32894" y="50970"/>
                          <a:pt x="29508" y="51627"/>
                          <a:pt x="26122" y="51627"/>
                        </a:cubicBezTo>
                        <a:close/>
                      </a:path>
                    </a:pathLst>
                  </a:custGeom>
                  <a:solidFill>
                    <a:srgbClr val="786E64"/>
                  </a:solidFill>
                  <a:ln w="88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</p:grpSp>
          </p:grpSp>
        </p:grpSp>
      </p:grp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01CD5357-C2C0-4C9E-AE0D-7774776D42A5}"/>
              </a:ext>
            </a:extLst>
          </p:cNvPr>
          <p:cNvSpPr txBox="1">
            <a:spLocks/>
          </p:cNvSpPr>
          <p:nvPr/>
        </p:nvSpPr>
        <p:spPr>
          <a:xfrm>
            <a:off x="194579" y="109336"/>
            <a:ext cx="6571981" cy="3603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Clr>
                <a:schemeClr val="bg2"/>
              </a:buClr>
              <a:buNone/>
              <a:tabLst>
                <a:tab pos="357188" algn="l"/>
              </a:tabLst>
              <a:defRPr/>
            </a:pPr>
            <a:r>
              <a:rPr lang="fr-FR" sz="1400" i="1" dirty="0">
                <a:latin typeface="Gotham" panose="02000504020000020004" pitchFamily="2" charset="0"/>
                <a:ea typeface="ＭＳ Ｐゴシック" pitchFamily="34" charset="-128"/>
              </a:rPr>
              <a:t>Présentation générale du contrat</a:t>
            </a:r>
          </a:p>
          <a:p>
            <a:pPr marL="0" indent="0" eaLnBrk="1" hangingPunct="1">
              <a:buClr>
                <a:schemeClr val="bg2"/>
              </a:buClr>
              <a:buNone/>
              <a:tabLst>
                <a:tab pos="357188" algn="l"/>
              </a:tabLst>
              <a:defRPr/>
            </a:pPr>
            <a:endParaRPr lang="fr-FR" sz="1400" i="1" dirty="0">
              <a:latin typeface="Gotham" panose="02000504020000020004" pitchFamily="2" charset="0"/>
              <a:ea typeface="ＭＳ Ｐゴシック" pitchFamily="34" charset="-128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F71EF997-BB40-4BD1-B9CE-F3E9869E6B4E}"/>
              </a:ext>
            </a:extLst>
          </p:cNvPr>
          <p:cNvGrpSpPr/>
          <p:nvPr/>
        </p:nvGrpSpPr>
        <p:grpSpPr>
          <a:xfrm>
            <a:off x="0" y="640773"/>
            <a:ext cx="6883148" cy="865113"/>
            <a:chOff x="501422" y="1821527"/>
            <a:chExt cx="5456626" cy="873965"/>
          </a:xfrm>
          <a:solidFill>
            <a:srgbClr val="30286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721A6A5-9817-405E-A7D6-2CBD83676690}"/>
                </a:ext>
              </a:extLst>
            </p:cNvPr>
            <p:cNvSpPr/>
            <p:nvPr/>
          </p:nvSpPr>
          <p:spPr>
            <a:xfrm>
              <a:off x="501422" y="1821527"/>
              <a:ext cx="5446154" cy="8739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0" name="Graphique 9">
              <a:extLst>
                <a:ext uri="{FF2B5EF4-FFF2-40B4-BE49-F238E27FC236}">
                  <a16:creationId xmlns:a16="http://schemas.microsoft.com/office/drawing/2014/main" id="{E74DD031-820C-4713-A144-7555BDC0A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56776" y="1887883"/>
              <a:ext cx="2001272" cy="741251"/>
            </a:xfrm>
            <a:prstGeom prst="rect">
              <a:avLst/>
            </a:prstGeom>
          </p:spPr>
        </p:pic>
      </p:grpSp>
      <p:sp>
        <p:nvSpPr>
          <p:cNvPr id="25" name="Google Shape;1431;p56">
            <a:extLst>
              <a:ext uri="{FF2B5EF4-FFF2-40B4-BE49-F238E27FC236}">
                <a16:creationId xmlns:a16="http://schemas.microsoft.com/office/drawing/2014/main" id="{18A8043B-C833-4265-879E-ADBE870B69D6}"/>
              </a:ext>
            </a:extLst>
          </p:cNvPr>
          <p:cNvSpPr txBox="1">
            <a:spLocks/>
          </p:cNvSpPr>
          <p:nvPr/>
        </p:nvSpPr>
        <p:spPr>
          <a:xfrm>
            <a:off x="3082446" y="2273280"/>
            <a:ext cx="3472123" cy="2201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373063" indent="-285750">
              <a:spcAft>
                <a:spcPts val="600"/>
              </a:spcAft>
              <a:buClr>
                <a:srgbClr val="5E514D"/>
              </a:buClr>
              <a:buSzPct val="100000"/>
              <a:buFont typeface="Arial" panose="020B0604020202020204" pitchFamily="34" charset="0"/>
              <a:buChar char="•"/>
              <a:tabLst>
                <a:tab pos="87313" algn="l"/>
              </a:tabLst>
            </a:pPr>
            <a:r>
              <a:rPr lang="fr-FR" sz="1050" dirty="0">
                <a:solidFill>
                  <a:srgbClr val="5E514D"/>
                </a:solidFill>
                <a:latin typeface="Gotham" panose="02000504020000020004" pitchFamily="2" charset="0"/>
                <a:ea typeface="Open Sans" panose="020B0604020202020204" charset="0"/>
                <a:cs typeface="Open Sans" panose="020B0604020202020204" charset="0"/>
              </a:rPr>
              <a:t>Nom du client et type </a:t>
            </a:r>
          </a:p>
          <a:p>
            <a:pPr marL="373063" indent="-285750">
              <a:spcAft>
                <a:spcPts val="600"/>
              </a:spcAft>
              <a:buClr>
                <a:srgbClr val="5E514D"/>
              </a:buClr>
              <a:buSzPct val="100000"/>
              <a:buFont typeface="Arial" panose="020B0604020202020204" pitchFamily="34" charset="0"/>
              <a:buChar char="•"/>
              <a:tabLst>
                <a:tab pos="87313" algn="l"/>
              </a:tabLst>
            </a:pPr>
            <a:r>
              <a:rPr lang="fr-FR" sz="1050" dirty="0">
                <a:solidFill>
                  <a:srgbClr val="5E514D"/>
                </a:solidFill>
                <a:latin typeface="Gotham" panose="02000504020000020004" pitchFamily="2" charset="0"/>
              </a:rPr>
              <a:t>Typologie du contrat passé avec l’acheteur (travaux, fournitures ou services)</a:t>
            </a:r>
          </a:p>
          <a:p>
            <a:pPr marL="373063" indent="-285750">
              <a:spcAft>
                <a:spcPts val="600"/>
              </a:spcAft>
              <a:buClr>
                <a:srgbClr val="5E514D"/>
              </a:buClr>
              <a:buSzPct val="100000"/>
              <a:buFont typeface="Arial" panose="020B0604020202020204" pitchFamily="34" charset="0"/>
              <a:buChar char="•"/>
              <a:tabLst>
                <a:tab pos="87313" algn="l"/>
              </a:tabLst>
            </a:pPr>
            <a:r>
              <a:rPr lang="fr-FR" sz="1050" dirty="0">
                <a:solidFill>
                  <a:srgbClr val="5E514D"/>
                </a:solidFill>
                <a:latin typeface="Gotham" panose="02000504020000020004" pitchFamily="2" charset="0"/>
              </a:rPr>
              <a:t>Chiffre d’affaire réalisé</a:t>
            </a:r>
          </a:p>
          <a:p>
            <a:pPr marL="373063" indent="-285750">
              <a:spcAft>
                <a:spcPts val="600"/>
              </a:spcAft>
              <a:buClr>
                <a:srgbClr val="5E514D"/>
              </a:buClr>
              <a:buSzPct val="100000"/>
              <a:buFont typeface="Arial" panose="020B0604020202020204" pitchFamily="34" charset="0"/>
              <a:buChar char="•"/>
              <a:tabLst>
                <a:tab pos="87313" algn="l"/>
              </a:tabLst>
            </a:pPr>
            <a:r>
              <a:rPr lang="fr-FR" sz="1050" dirty="0">
                <a:solidFill>
                  <a:srgbClr val="5E514D"/>
                </a:solidFill>
                <a:latin typeface="Gotham" panose="02000504020000020004" pitchFamily="2" charset="0"/>
              </a:rPr>
              <a:t>Durée et date de réalisation de la prestation </a:t>
            </a:r>
          </a:p>
          <a:p>
            <a:pPr marL="373063" indent="-285750">
              <a:spcAft>
                <a:spcPts val="600"/>
              </a:spcAft>
              <a:buClr>
                <a:srgbClr val="5E514D"/>
              </a:buClr>
              <a:buSzPct val="100000"/>
              <a:buFont typeface="Arial" panose="020B0604020202020204" pitchFamily="34" charset="0"/>
              <a:buChar char="•"/>
              <a:tabLst>
                <a:tab pos="87313" algn="l"/>
              </a:tabLst>
            </a:pPr>
            <a:r>
              <a:rPr lang="fr-FR" sz="1050" dirty="0">
                <a:solidFill>
                  <a:srgbClr val="5E514D"/>
                </a:solidFill>
                <a:latin typeface="Gotham" panose="02000504020000020004" pitchFamily="2" charset="0"/>
              </a:rPr>
              <a:t>Ressources humaines et financières utilisées (prêt bancaire, BFR, ETP extérieurs)</a:t>
            </a:r>
          </a:p>
        </p:txBody>
      </p:sp>
      <p:pic>
        <p:nvPicPr>
          <p:cNvPr id="176" name="Image 175">
            <a:extLst>
              <a:ext uri="{FF2B5EF4-FFF2-40B4-BE49-F238E27FC236}">
                <a16:creationId xmlns:a16="http://schemas.microsoft.com/office/drawing/2014/main" id="{7BC42A05-7088-0AE1-2009-A28ECA615E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7210" y="38771"/>
            <a:ext cx="501491" cy="501491"/>
          </a:xfrm>
          <a:prstGeom prst="rect">
            <a:avLst/>
          </a:prstGeom>
        </p:spPr>
      </p:pic>
      <p:sp>
        <p:nvSpPr>
          <p:cNvPr id="16" name="Google Shape;1431;p56">
            <a:extLst>
              <a:ext uri="{FF2B5EF4-FFF2-40B4-BE49-F238E27FC236}">
                <a16:creationId xmlns:a16="http://schemas.microsoft.com/office/drawing/2014/main" id="{50CC90C5-4148-4272-8881-D81662814E37}"/>
              </a:ext>
            </a:extLst>
          </p:cNvPr>
          <p:cNvSpPr txBox="1">
            <a:spLocks/>
          </p:cNvSpPr>
          <p:nvPr/>
        </p:nvSpPr>
        <p:spPr>
          <a:xfrm>
            <a:off x="188638" y="652691"/>
            <a:ext cx="6433618" cy="853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9049" marR="198120" indent="0">
              <a:spcBef>
                <a:spcPts val="75"/>
              </a:spcBef>
              <a:buNone/>
              <a:tabLst>
                <a:tab pos="222885" algn="l"/>
                <a:tab pos="223361" algn="l"/>
              </a:tabLst>
            </a:pPr>
            <a:r>
              <a:rPr lang="fr-FR" sz="1400" b="1" kern="1200" spc="-4" dirty="0">
                <a:solidFill>
                  <a:schemeClr val="bg1"/>
                </a:solidFill>
                <a:latin typeface="Gotham Black" pitchFamily="50" charset="0"/>
                <a:ea typeface="MS PGothic" pitchFamily="34" charset="-128"/>
                <a:cs typeface="+mj-cs"/>
              </a:rPr>
              <a:t>Quelles sont les caractéristiques du contrat ?</a:t>
            </a:r>
          </a:p>
        </p:txBody>
      </p:sp>
    </p:spTree>
    <p:extLst>
      <p:ext uri="{BB962C8B-B14F-4D97-AF65-F5344CB8AC3E}">
        <p14:creationId xmlns:p14="http://schemas.microsoft.com/office/powerpoint/2010/main" val="4053199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01CD5357-C2C0-4C9E-AE0D-7774776D42A5}"/>
              </a:ext>
            </a:extLst>
          </p:cNvPr>
          <p:cNvSpPr txBox="1">
            <a:spLocks/>
          </p:cNvSpPr>
          <p:nvPr/>
        </p:nvSpPr>
        <p:spPr>
          <a:xfrm>
            <a:off x="194579" y="109336"/>
            <a:ext cx="6571981" cy="3603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Clr>
                <a:schemeClr val="bg2"/>
              </a:buClr>
              <a:buNone/>
              <a:tabLst>
                <a:tab pos="357188" algn="l"/>
              </a:tabLst>
              <a:defRPr/>
            </a:pPr>
            <a:r>
              <a:rPr lang="fr-FR" sz="1400" i="1" dirty="0">
                <a:latin typeface="Gotham" panose="02000504020000020004" pitchFamily="2" charset="0"/>
                <a:ea typeface="ＭＳ Ｐゴシック" pitchFamily="34" charset="-128"/>
              </a:rPr>
              <a:t>Les détails du livrable et de la prestation</a:t>
            </a:r>
          </a:p>
          <a:p>
            <a:pPr marL="0" indent="0" eaLnBrk="1" hangingPunct="1">
              <a:buClr>
                <a:schemeClr val="bg2"/>
              </a:buClr>
              <a:buNone/>
              <a:tabLst>
                <a:tab pos="357188" algn="l"/>
              </a:tabLst>
              <a:defRPr/>
            </a:pPr>
            <a:endParaRPr lang="fr-FR" sz="1600" i="1" dirty="0">
              <a:latin typeface="Gotham" panose="02000504020000020004" pitchFamily="2" charset="0"/>
              <a:ea typeface="ＭＳ Ｐゴシック" pitchFamily="34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21A6A5-9817-405E-A7D6-2CBD83676690}"/>
              </a:ext>
            </a:extLst>
          </p:cNvPr>
          <p:cNvSpPr/>
          <p:nvPr/>
        </p:nvSpPr>
        <p:spPr>
          <a:xfrm>
            <a:off x="0" y="640773"/>
            <a:ext cx="6869938" cy="865113"/>
          </a:xfrm>
          <a:prstGeom prst="rect">
            <a:avLst/>
          </a:prstGeom>
          <a:solidFill>
            <a:srgbClr val="302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Google Shape;1431;p56">
            <a:extLst>
              <a:ext uri="{FF2B5EF4-FFF2-40B4-BE49-F238E27FC236}">
                <a16:creationId xmlns:a16="http://schemas.microsoft.com/office/drawing/2014/main" id="{50CC90C5-4148-4272-8881-D81662814E37}"/>
              </a:ext>
            </a:extLst>
          </p:cNvPr>
          <p:cNvSpPr txBox="1">
            <a:spLocks/>
          </p:cNvSpPr>
          <p:nvPr/>
        </p:nvSpPr>
        <p:spPr>
          <a:xfrm>
            <a:off x="194579" y="652691"/>
            <a:ext cx="6564121" cy="853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9049" marR="198120" indent="0">
              <a:spcBef>
                <a:spcPts val="75"/>
              </a:spcBef>
              <a:buNone/>
              <a:tabLst>
                <a:tab pos="222885" algn="l"/>
                <a:tab pos="223361" algn="l"/>
              </a:tabLst>
            </a:pPr>
            <a:r>
              <a:rPr lang="fr-FR" sz="1400" b="1" kern="1200" spc="-4" dirty="0">
                <a:solidFill>
                  <a:schemeClr val="bg1"/>
                </a:solidFill>
                <a:latin typeface="Gotham Black" pitchFamily="50" charset="0"/>
                <a:ea typeface="MS PGothic" pitchFamily="34" charset="-128"/>
                <a:cs typeface="+mj-cs"/>
              </a:rPr>
              <a:t>Démarche de la réponse au marché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C94344D-20CF-5AD6-AF09-CD26146FEA73}"/>
              </a:ext>
            </a:extLst>
          </p:cNvPr>
          <p:cNvSpPr txBox="1"/>
          <p:nvPr/>
        </p:nvSpPr>
        <p:spPr>
          <a:xfrm>
            <a:off x="2743200" y="2476500"/>
            <a:ext cx="377952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5E514D"/>
                </a:solidFill>
                <a:latin typeface="Gotham" panose="02000504020000020004" pitchFamily="2" charset="0"/>
                <a:ea typeface="Open Sans"/>
                <a:cs typeface="Open Sans"/>
                <a:sym typeface="Open Sans"/>
              </a:rPr>
              <a:t>Comment avez-vous trouvé l’appel d’offre?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5E514D"/>
                </a:solidFill>
                <a:latin typeface="Gotham" panose="02000504020000020004" pitchFamily="2" charset="0"/>
                <a:ea typeface="Open Sans"/>
                <a:cs typeface="Open Sans"/>
                <a:sym typeface="Open Sans"/>
              </a:rPr>
              <a:t>Quelle a été la problématique de l’acheteur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5E514D"/>
                </a:solidFill>
                <a:latin typeface="Gotham" panose="02000504020000020004" pitchFamily="2" charset="0"/>
                <a:ea typeface="Open Sans"/>
                <a:cs typeface="Open Sans"/>
                <a:sym typeface="Open Sans"/>
              </a:rPr>
              <a:t>Comment avez-vous su y répondre 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5E514D"/>
                </a:solidFill>
                <a:latin typeface="Gotham" panose="02000504020000020004" pitchFamily="2" charset="0"/>
                <a:ea typeface="Open Sans"/>
                <a:cs typeface="Open Sans"/>
                <a:sym typeface="Open Sans"/>
              </a:rPr>
              <a:t>Description du produit ou du service livré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5E514D"/>
                </a:solidFill>
                <a:latin typeface="Gotham" panose="02000504020000020004" pitchFamily="2" charset="0"/>
                <a:ea typeface="Open Sans"/>
                <a:cs typeface="Open Sans"/>
                <a:sym typeface="Open Sans"/>
              </a:rPr>
              <a:t>Avez-vous rencontrer des difficultés avant, pendant, et après la prestation?</a:t>
            </a:r>
          </a:p>
          <a:p>
            <a:endParaRPr lang="fr-FR" sz="1050" dirty="0">
              <a:solidFill>
                <a:srgbClr val="5E514D"/>
              </a:solidFill>
              <a:latin typeface="Gotham" panose="02000504020000020004" pitchFamily="2" charset="0"/>
              <a:ea typeface="Open Sans"/>
              <a:cs typeface="Open Sans"/>
              <a:sym typeface="Open San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DEAD77F-E113-FECC-7E95-D251D1BCC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210" y="38771"/>
            <a:ext cx="501491" cy="501491"/>
          </a:xfrm>
          <a:prstGeom prst="rect">
            <a:avLst/>
          </a:prstGeom>
        </p:spPr>
      </p:pic>
      <p:pic>
        <p:nvPicPr>
          <p:cNvPr id="2" name="Graphique 1" descr="Salle de classe">
            <a:extLst>
              <a:ext uri="{FF2B5EF4-FFF2-40B4-BE49-F238E27FC236}">
                <a16:creationId xmlns:a16="http://schemas.microsoft.com/office/drawing/2014/main" id="{907B27F0-6749-D87F-3313-1F1ACA2B2D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24280" y="2394352"/>
            <a:ext cx="1305560" cy="130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66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01CD5357-C2C0-4C9E-AE0D-7774776D42A5}"/>
              </a:ext>
            </a:extLst>
          </p:cNvPr>
          <p:cNvSpPr txBox="1">
            <a:spLocks/>
          </p:cNvSpPr>
          <p:nvPr/>
        </p:nvSpPr>
        <p:spPr>
          <a:xfrm>
            <a:off x="194579" y="109336"/>
            <a:ext cx="6571981" cy="3603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Clr>
                <a:schemeClr val="bg2"/>
              </a:buClr>
              <a:buNone/>
              <a:tabLst>
                <a:tab pos="357188" algn="l"/>
              </a:tabLst>
              <a:defRPr/>
            </a:pPr>
            <a:r>
              <a:rPr lang="fr-FR" sz="1400" i="1" dirty="0">
                <a:latin typeface="Gotham" panose="02000504020000020004" pitchFamily="2" charset="0"/>
                <a:ea typeface="ＭＳ Ｐゴシック" pitchFamily="34" charset="-128"/>
              </a:rPr>
              <a:t>L’impact du contrat sur votre entreprise et celle de l’acheteur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21A6A5-9817-405E-A7D6-2CBD83676690}"/>
              </a:ext>
            </a:extLst>
          </p:cNvPr>
          <p:cNvSpPr/>
          <p:nvPr/>
        </p:nvSpPr>
        <p:spPr>
          <a:xfrm>
            <a:off x="0" y="640773"/>
            <a:ext cx="6869938" cy="865113"/>
          </a:xfrm>
          <a:prstGeom prst="rect">
            <a:avLst/>
          </a:prstGeom>
          <a:solidFill>
            <a:srgbClr val="302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Google Shape;1431;p56">
            <a:extLst>
              <a:ext uri="{FF2B5EF4-FFF2-40B4-BE49-F238E27FC236}">
                <a16:creationId xmlns:a16="http://schemas.microsoft.com/office/drawing/2014/main" id="{50CC90C5-4148-4272-8881-D81662814E37}"/>
              </a:ext>
            </a:extLst>
          </p:cNvPr>
          <p:cNvSpPr txBox="1">
            <a:spLocks/>
          </p:cNvSpPr>
          <p:nvPr/>
        </p:nvSpPr>
        <p:spPr>
          <a:xfrm>
            <a:off x="194579" y="652691"/>
            <a:ext cx="6564121" cy="853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9049" marR="198120" indent="0">
              <a:spcBef>
                <a:spcPts val="75"/>
              </a:spcBef>
              <a:buNone/>
              <a:tabLst>
                <a:tab pos="222885" algn="l"/>
                <a:tab pos="223361" algn="l"/>
              </a:tabLst>
            </a:pPr>
            <a:r>
              <a:rPr lang="fr-FR" sz="1400" b="1" kern="1200" spc="-4" dirty="0">
                <a:solidFill>
                  <a:schemeClr val="bg1"/>
                </a:solidFill>
                <a:latin typeface="Gotham Black" pitchFamily="50" charset="0"/>
                <a:ea typeface="MS PGothic" pitchFamily="34" charset="-128"/>
                <a:cs typeface="+mj-cs"/>
              </a:rPr>
              <a:t>Quelle a été la suite de votre développement et celui du contractant après la prestation ?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C94344D-20CF-5AD6-AF09-CD26146FEA73}"/>
              </a:ext>
            </a:extLst>
          </p:cNvPr>
          <p:cNvSpPr txBox="1"/>
          <p:nvPr/>
        </p:nvSpPr>
        <p:spPr>
          <a:xfrm>
            <a:off x="2743200" y="2476500"/>
            <a:ext cx="377952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5E514D"/>
                </a:solidFill>
                <a:latin typeface="Gotham" panose="02000504020000020004" pitchFamily="2" charset="0"/>
                <a:ea typeface="Open Sans"/>
                <a:cs typeface="Open Sans"/>
                <a:sym typeface="Open Sans"/>
              </a:rPr>
              <a:t>Renouvellement ou nouveau contrat avec le partenaire ou son réseau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5E514D"/>
                </a:solidFill>
                <a:latin typeface="Gotham" panose="02000504020000020004" pitchFamily="2" charset="0"/>
                <a:ea typeface="Open Sans"/>
                <a:cs typeface="Open Sans"/>
                <a:sym typeface="Open Sans"/>
              </a:rPr>
              <a:t>Embauche, R&amp;D, diversification de vos offres, etc…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5E514D"/>
                </a:solidFill>
                <a:latin typeface="Gotham" panose="02000504020000020004" pitchFamily="2" charset="0"/>
                <a:ea typeface="Open Sans"/>
                <a:cs typeface="Open Sans"/>
                <a:sym typeface="Open Sans"/>
              </a:rPr>
              <a:t>Quel est l’impact de votre prestation aujourd’hui chez l’acheteur ? Au sein de votre entreprise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5E514D"/>
                </a:solidFill>
                <a:latin typeface="Gotham" panose="02000504020000020004" pitchFamily="2" charset="0"/>
                <a:ea typeface="Open Sans"/>
                <a:cs typeface="Open Sans"/>
                <a:sym typeface="Open Sans"/>
              </a:rPr>
              <a:t>Retours positifs ou négatifs sur l’image de votre entreprise, lettre de recommandation du contractant (accord du contractant de rendre visible le contrat passé)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050" dirty="0">
              <a:solidFill>
                <a:srgbClr val="5E514D"/>
              </a:solidFill>
              <a:latin typeface="Gotham" panose="02000504020000020004" pitchFamily="2" charset="0"/>
              <a:ea typeface="Open Sans"/>
              <a:cs typeface="Open Sans"/>
              <a:sym typeface="Open San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DEAD77F-E113-FECC-7E95-D251D1BCC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210" y="38771"/>
            <a:ext cx="501491" cy="501491"/>
          </a:xfrm>
          <a:prstGeom prst="rect">
            <a:avLst/>
          </a:prstGeom>
        </p:spPr>
      </p:pic>
      <p:pic>
        <p:nvPicPr>
          <p:cNvPr id="5" name="Graphique 4" descr="Graphique à barres avec tendance à la hausse">
            <a:extLst>
              <a:ext uri="{FF2B5EF4-FFF2-40B4-BE49-F238E27FC236}">
                <a16:creationId xmlns:a16="http://schemas.microsoft.com/office/drawing/2014/main" id="{2D0F5248-5CEC-F73C-53D2-92F03D1C76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8353" y="2457695"/>
            <a:ext cx="1093047" cy="90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7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151ABD52-9704-9744-55F9-59A550C4F39F}"/>
              </a:ext>
            </a:extLst>
          </p:cNvPr>
          <p:cNvSpPr txBox="1"/>
          <p:nvPr/>
        </p:nvSpPr>
        <p:spPr>
          <a:xfrm>
            <a:off x="1600199" y="327660"/>
            <a:ext cx="4784973" cy="2698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kern="1200" dirty="0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rPr>
              <a:t>Préambule</a:t>
            </a:r>
            <a:endParaRPr lang="fr-FR" sz="2400" kern="1200" dirty="0">
              <a:solidFill>
                <a:schemeClr val="tx1"/>
              </a:solidFill>
              <a:latin typeface="Impact" panose="020B0806030902050204" pitchFamily="34" charset="0"/>
              <a:ea typeface="+mj-ea"/>
              <a:cs typeface="+mj-cs"/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pPr marL="377190" marR="0" lvl="0" indent="-285750" algn="just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è"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3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marL="3600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lang="fr-FR" sz="1300" dirty="0">
                <a:solidFill>
                  <a:schemeClr val="tx1"/>
                </a:solidFill>
                <a:latin typeface="Corbel" panose="020B0503020204020204" pitchFamily="34" charset="0"/>
              </a:rPr>
              <a:t>Cette présentation reprend les informations attendus pour votre dossier de candidature.</a:t>
            </a:r>
          </a:p>
          <a:p>
            <a:pPr marL="36000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è"/>
              <a:defRPr/>
            </a:pPr>
            <a:r>
              <a:rPr lang="fr-FR" sz="1300" dirty="0">
                <a:solidFill>
                  <a:schemeClr val="tx1"/>
                </a:solidFill>
                <a:latin typeface="Corbel" panose="020B0503020204020204" pitchFamily="34" charset="0"/>
              </a:rPr>
              <a:t>Votre présentation sera transmise au jury de sélection veillez à ce qu’elle soit compréhensible.</a:t>
            </a:r>
          </a:p>
          <a:p>
            <a:pPr marL="36000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è"/>
              <a:defRPr/>
            </a:pPr>
            <a:r>
              <a:rPr lang="fr-FR" sz="1300" dirty="0">
                <a:solidFill>
                  <a:schemeClr val="tx1"/>
                </a:solidFill>
                <a:latin typeface="Corbel" panose="020B0503020204020204" pitchFamily="34" charset="0"/>
              </a:rPr>
              <a:t>Vous pouvez changer l’ordre des slides. </a:t>
            </a:r>
          </a:p>
          <a:p>
            <a:pPr marL="36000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è"/>
              <a:defRPr/>
            </a:pPr>
            <a:r>
              <a:rPr lang="fr-FR" sz="1300" dirty="0">
                <a:solidFill>
                  <a:schemeClr val="tx1"/>
                </a:solidFill>
                <a:latin typeface="Corbel" panose="020B0503020204020204" pitchFamily="34" charset="0"/>
              </a:rPr>
              <a:t>Utilisez votre propre mise en page si vous le souhaitez.</a:t>
            </a:r>
          </a:p>
          <a:p>
            <a:pPr marL="36000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è"/>
              <a:defRPr/>
            </a:pPr>
            <a:endParaRPr lang="fr-FR" sz="13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730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FA77AF8-4B9F-479C-B2B8-1FA769BBFF7C}"/>
              </a:ext>
            </a:extLst>
          </p:cNvPr>
          <p:cNvSpPr txBox="1"/>
          <p:nvPr/>
        </p:nvSpPr>
        <p:spPr>
          <a:xfrm>
            <a:off x="403380" y="1523227"/>
            <a:ext cx="3593108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5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r-FR" sz="1200" dirty="0">
                <a:solidFill>
                  <a:schemeClr val="tx1"/>
                </a:solidFill>
                <a:latin typeface="Gotham" panose="02000504020000020004" pitchFamily="2" charset="0"/>
              </a:rPr>
              <a:t>La Technologie</a:t>
            </a:r>
          </a:p>
          <a:p>
            <a:pPr marL="285750" indent="-285750">
              <a:spcBef>
                <a:spcPts val="45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r-FR" sz="1200" dirty="0">
                <a:solidFill>
                  <a:schemeClr val="tx1"/>
                </a:solidFill>
                <a:latin typeface="Gotham" panose="02000504020000020004" pitchFamily="2" charset="0"/>
              </a:rPr>
              <a:t>L’équipe</a:t>
            </a:r>
          </a:p>
          <a:p>
            <a:pPr marL="285750" indent="-285750">
              <a:spcBef>
                <a:spcPts val="45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r-FR" sz="1200" dirty="0">
                <a:solidFill>
                  <a:schemeClr val="tx1"/>
                </a:solidFill>
                <a:latin typeface="Gotham" panose="02000504020000020004" pitchFamily="2" charset="0"/>
              </a:rPr>
              <a:t>Concurrence</a:t>
            </a:r>
          </a:p>
          <a:p>
            <a:pPr marL="214313" indent="-214313">
              <a:spcBef>
                <a:spcPts val="450"/>
              </a:spcBef>
              <a:buClr>
                <a:srgbClr val="FFD500"/>
              </a:buClr>
              <a:buFont typeface="Wingdings" panose="05000000000000000000" pitchFamily="2" charset="2"/>
              <a:buChar char="ü"/>
            </a:pPr>
            <a:endParaRPr lang="fr-FR" dirty="0">
              <a:solidFill>
                <a:srgbClr val="5E514D"/>
              </a:solidFill>
              <a:latin typeface="Corbel" panose="020B0503020204020204" pitchFamily="34" charset="0"/>
            </a:endParaRPr>
          </a:p>
        </p:txBody>
      </p:sp>
      <p:grpSp>
        <p:nvGrpSpPr>
          <p:cNvPr id="5" name="Google Shape;841;p48">
            <a:extLst>
              <a:ext uri="{FF2B5EF4-FFF2-40B4-BE49-F238E27FC236}">
                <a16:creationId xmlns:a16="http://schemas.microsoft.com/office/drawing/2014/main" id="{F73FDFCC-2A7C-4B57-A09A-2CC25C514BD4}"/>
              </a:ext>
            </a:extLst>
          </p:cNvPr>
          <p:cNvGrpSpPr>
            <a:grpSpLocks noChangeAspect="1"/>
          </p:cNvGrpSpPr>
          <p:nvPr/>
        </p:nvGrpSpPr>
        <p:grpSpPr>
          <a:xfrm rot="20723737">
            <a:off x="6106783" y="526355"/>
            <a:ext cx="495916" cy="269569"/>
            <a:chOff x="6011554" y="424525"/>
            <a:chExt cx="1330988" cy="723498"/>
          </a:xfrm>
          <a:solidFill>
            <a:srgbClr val="302864"/>
          </a:solidFill>
        </p:grpSpPr>
        <p:sp>
          <p:nvSpPr>
            <p:cNvPr id="6" name="Google Shape;842;p48">
              <a:extLst>
                <a:ext uri="{FF2B5EF4-FFF2-40B4-BE49-F238E27FC236}">
                  <a16:creationId xmlns:a16="http://schemas.microsoft.com/office/drawing/2014/main" id="{DE39565E-3F16-49C4-80A9-082712EE55B8}"/>
                </a:ext>
              </a:extLst>
            </p:cNvPr>
            <p:cNvSpPr/>
            <p:nvPr/>
          </p:nvSpPr>
          <p:spPr>
            <a:xfrm>
              <a:off x="6404074" y="835150"/>
              <a:ext cx="31428" cy="22992"/>
            </a:xfrm>
            <a:custGeom>
              <a:avLst/>
              <a:gdLst/>
              <a:ahLst/>
              <a:cxnLst/>
              <a:rect l="l" t="t" r="r" b="b"/>
              <a:pathLst>
                <a:path w="868" h="635" extrusionOk="0">
                  <a:moveTo>
                    <a:pt x="734" y="1"/>
                  </a:moveTo>
                  <a:cubicBezTo>
                    <a:pt x="501" y="101"/>
                    <a:pt x="234" y="234"/>
                    <a:pt x="0" y="368"/>
                  </a:cubicBezTo>
                  <a:lnTo>
                    <a:pt x="134" y="634"/>
                  </a:lnTo>
                  <a:lnTo>
                    <a:pt x="868" y="267"/>
                  </a:lnTo>
                  <a:lnTo>
                    <a:pt x="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" name="Google Shape;843;p48">
              <a:extLst>
                <a:ext uri="{FF2B5EF4-FFF2-40B4-BE49-F238E27FC236}">
                  <a16:creationId xmlns:a16="http://schemas.microsoft.com/office/drawing/2014/main" id="{72A64683-0C09-4CE9-847A-8E59B709849F}"/>
                </a:ext>
              </a:extLst>
            </p:cNvPr>
            <p:cNvSpPr/>
            <p:nvPr/>
          </p:nvSpPr>
          <p:spPr>
            <a:xfrm>
              <a:off x="6261563" y="461963"/>
              <a:ext cx="1080975" cy="486774"/>
            </a:xfrm>
            <a:custGeom>
              <a:avLst/>
              <a:gdLst/>
              <a:ahLst/>
              <a:cxnLst/>
              <a:rect l="l" t="t" r="r" b="b"/>
              <a:pathLst>
                <a:path w="29855" h="13444" extrusionOk="0">
                  <a:moveTo>
                    <a:pt x="29855" y="0"/>
                  </a:moveTo>
                  <a:lnTo>
                    <a:pt x="2936" y="5337"/>
                  </a:lnTo>
                  <a:lnTo>
                    <a:pt x="0" y="13443"/>
                  </a:lnTo>
                  <a:lnTo>
                    <a:pt x="6171" y="8606"/>
                  </a:lnTo>
                  <a:lnTo>
                    <a:pt x="298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" name="Google Shape;844;p48">
              <a:extLst>
                <a:ext uri="{FF2B5EF4-FFF2-40B4-BE49-F238E27FC236}">
                  <a16:creationId xmlns:a16="http://schemas.microsoft.com/office/drawing/2014/main" id="{2A98233A-9204-4BA6-BB4A-5C7FC1E82585}"/>
                </a:ext>
              </a:extLst>
            </p:cNvPr>
            <p:cNvSpPr/>
            <p:nvPr/>
          </p:nvSpPr>
          <p:spPr>
            <a:xfrm>
              <a:off x="6261563" y="461963"/>
              <a:ext cx="1080975" cy="486774"/>
            </a:xfrm>
            <a:custGeom>
              <a:avLst/>
              <a:gdLst/>
              <a:ahLst/>
              <a:cxnLst/>
              <a:rect l="l" t="t" r="r" b="b"/>
              <a:pathLst>
                <a:path w="29855" h="13444" extrusionOk="0">
                  <a:moveTo>
                    <a:pt x="29855" y="0"/>
                  </a:moveTo>
                  <a:lnTo>
                    <a:pt x="2936" y="5337"/>
                  </a:lnTo>
                  <a:lnTo>
                    <a:pt x="0" y="13443"/>
                  </a:lnTo>
                  <a:lnTo>
                    <a:pt x="6171" y="8606"/>
                  </a:lnTo>
                  <a:lnTo>
                    <a:pt x="29855" y="0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" name="Google Shape;845;p48">
              <a:extLst>
                <a:ext uri="{FF2B5EF4-FFF2-40B4-BE49-F238E27FC236}">
                  <a16:creationId xmlns:a16="http://schemas.microsoft.com/office/drawing/2014/main" id="{6089CEEF-CACB-4558-B6C2-3DE8BCE2ED45}"/>
                </a:ext>
              </a:extLst>
            </p:cNvPr>
            <p:cNvSpPr/>
            <p:nvPr/>
          </p:nvSpPr>
          <p:spPr>
            <a:xfrm>
              <a:off x="6261563" y="773561"/>
              <a:ext cx="252439" cy="175172"/>
            </a:xfrm>
            <a:custGeom>
              <a:avLst/>
              <a:gdLst/>
              <a:ahLst/>
              <a:cxnLst/>
              <a:rect l="l" t="t" r="r" b="b"/>
              <a:pathLst>
                <a:path w="6972" h="4838" extrusionOk="0">
                  <a:moveTo>
                    <a:pt x="6171" y="0"/>
                  </a:moveTo>
                  <a:lnTo>
                    <a:pt x="0" y="4837"/>
                  </a:lnTo>
                  <a:lnTo>
                    <a:pt x="6972" y="1868"/>
                  </a:lnTo>
                  <a:lnTo>
                    <a:pt x="617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" name="Google Shape;846;p48">
              <a:extLst>
                <a:ext uri="{FF2B5EF4-FFF2-40B4-BE49-F238E27FC236}">
                  <a16:creationId xmlns:a16="http://schemas.microsoft.com/office/drawing/2014/main" id="{9A3634BE-9CFB-4A6C-A033-092F9741D194}"/>
                </a:ext>
              </a:extLst>
            </p:cNvPr>
            <p:cNvSpPr/>
            <p:nvPr/>
          </p:nvSpPr>
          <p:spPr>
            <a:xfrm>
              <a:off x="6484997" y="461963"/>
              <a:ext cx="857538" cy="686060"/>
            </a:xfrm>
            <a:custGeom>
              <a:avLst/>
              <a:gdLst/>
              <a:ahLst/>
              <a:cxnLst/>
              <a:rect l="l" t="t" r="r" b="b"/>
              <a:pathLst>
                <a:path w="23684" h="18948" extrusionOk="0">
                  <a:moveTo>
                    <a:pt x="23684" y="0"/>
                  </a:moveTo>
                  <a:lnTo>
                    <a:pt x="0" y="8606"/>
                  </a:lnTo>
                  <a:lnTo>
                    <a:pt x="4270" y="18947"/>
                  </a:lnTo>
                  <a:lnTo>
                    <a:pt x="236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" name="Google Shape;847;p48">
              <a:extLst>
                <a:ext uri="{FF2B5EF4-FFF2-40B4-BE49-F238E27FC236}">
                  <a16:creationId xmlns:a16="http://schemas.microsoft.com/office/drawing/2014/main" id="{AFC8D4C3-FF90-46C3-8D16-7EAE67D27EAE}"/>
                </a:ext>
              </a:extLst>
            </p:cNvPr>
            <p:cNvSpPr/>
            <p:nvPr/>
          </p:nvSpPr>
          <p:spPr>
            <a:xfrm>
              <a:off x="6011554" y="424525"/>
              <a:ext cx="1330988" cy="230714"/>
            </a:xfrm>
            <a:custGeom>
              <a:avLst/>
              <a:gdLst/>
              <a:ahLst/>
              <a:cxnLst/>
              <a:rect l="l" t="t" r="r" b="b"/>
              <a:pathLst>
                <a:path w="36760" h="6372" extrusionOk="0">
                  <a:moveTo>
                    <a:pt x="0" y="0"/>
                  </a:moveTo>
                  <a:lnTo>
                    <a:pt x="9841" y="6371"/>
                  </a:lnTo>
                  <a:lnTo>
                    <a:pt x="36760" y="103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9826A694-892E-4B6D-92CE-2F0CD2DDF8C8}"/>
              </a:ext>
            </a:extLst>
          </p:cNvPr>
          <p:cNvSpPr txBox="1">
            <a:spLocks/>
          </p:cNvSpPr>
          <p:nvPr/>
        </p:nvSpPr>
        <p:spPr>
          <a:xfrm>
            <a:off x="422101" y="386722"/>
            <a:ext cx="6206569" cy="3603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Clr>
                <a:schemeClr val="bg2"/>
              </a:buClr>
              <a:buNone/>
              <a:tabLst>
                <a:tab pos="357188" algn="l"/>
              </a:tabLst>
              <a:defRPr/>
            </a:pPr>
            <a:r>
              <a:rPr lang="fr-FR" sz="1600" dirty="0">
                <a:latin typeface="Gotham Black" pitchFamily="50" charset="0"/>
                <a:ea typeface="ＭＳ Ｐゴシック" pitchFamily="34" charset="-128"/>
              </a:rPr>
              <a:t>Plan de présentation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0498B1C-930E-47B4-B2BD-CE99BF4F0B82}"/>
              </a:ext>
            </a:extLst>
          </p:cNvPr>
          <p:cNvSpPr txBox="1"/>
          <p:nvPr/>
        </p:nvSpPr>
        <p:spPr>
          <a:xfrm>
            <a:off x="3724746" y="1523227"/>
            <a:ext cx="3156946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5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r-FR" sz="1200" dirty="0">
                <a:solidFill>
                  <a:schemeClr val="tx1"/>
                </a:solidFill>
                <a:latin typeface="Gotham" panose="02000504020000020004" pitchFamily="2" charset="0"/>
              </a:rPr>
              <a:t>Business model</a:t>
            </a:r>
          </a:p>
          <a:p>
            <a:pPr marL="285750" indent="-285750">
              <a:spcBef>
                <a:spcPts val="45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r-FR" sz="1200" dirty="0">
                <a:solidFill>
                  <a:schemeClr val="tx1"/>
                </a:solidFill>
                <a:latin typeface="Gotham" panose="02000504020000020004" pitchFamily="2" charset="0"/>
              </a:rPr>
              <a:t>Roadmap</a:t>
            </a:r>
          </a:p>
          <a:p>
            <a:pPr marL="285750" indent="-285750">
              <a:spcBef>
                <a:spcPts val="45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r-FR" sz="1200" dirty="0">
                <a:solidFill>
                  <a:schemeClr val="tx1"/>
                </a:solidFill>
                <a:latin typeface="Gotham" panose="02000504020000020004" pitchFamily="2" charset="0"/>
              </a:rPr>
              <a:t>Projection financière </a:t>
            </a:r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95664DB0-26E0-22AF-46DA-DE24CFB7C9CF}"/>
              </a:ext>
            </a:extLst>
          </p:cNvPr>
          <p:cNvSpPr txBox="1">
            <a:spLocks/>
          </p:cNvSpPr>
          <p:nvPr/>
        </p:nvSpPr>
        <p:spPr>
          <a:xfrm>
            <a:off x="422101" y="1157674"/>
            <a:ext cx="6206569" cy="3603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Clr>
                <a:schemeClr val="bg2"/>
              </a:buClr>
              <a:buNone/>
              <a:tabLst>
                <a:tab pos="357188" algn="l"/>
              </a:tabLst>
              <a:defRPr/>
            </a:pPr>
            <a:r>
              <a:rPr lang="fr-FR" sz="1200" dirty="0">
                <a:latin typeface="Gotham Black" pitchFamily="50" charset="0"/>
                <a:ea typeface="ＭＳ Ｐゴシック" pitchFamily="34" charset="-128"/>
              </a:rPr>
              <a:t>Section 1 : présentation de l’entreprise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0DCD4F0-49FA-DC71-DBCC-62E635F04528}"/>
              </a:ext>
            </a:extLst>
          </p:cNvPr>
          <p:cNvSpPr txBox="1">
            <a:spLocks/>
          </p:cNvSpPr>
          <p:nvPr/>
        </p:nvSpPr>
        <p:spPr>
          <a:xfrm>
            <a:off x="403379" y="2922957"/>
            <a:ext cx="6206569" cy="3603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Clr>
                <a:schemeClr val="bg2"/>
              </a:buClr>
              <a:buNone/>
              <a:tabLst>
                <a:tab pos="357188" algn="l"/>
              </a:tabLst>
              <a:defRPr/>
            </a:pPr>
            <a:r>
              <a:rPr lang="fr-FR" sz="1200" dirty="0">
                <a:latin typeface="Gotham Black" pitchFamily="50" charset="0"/>
                <a:ea typeface="ＭＳ Ｐゴシック" pitchFamily="34" charset="-128"/>
              </a:rPr>
              <a:t>Section 2 : le projet d’innovation contractualisé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2252F06-329E-A09E-DF7D-0B407C810F58}"/>
              </a:ext>
            </a:extLst>
          </p:cNvPr>
          <p:cNvSpPr txBox="1"/>
          <p:nvPr/>
        </p:nvSpPr>
        <p:spPr>
          <a:xfrm>
            <a:off x="403378" y="3241629"/>
            <a:ext cx="5771090" cy="774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211E33"/>
                </a:solidFill>
                <a:effectLst/>
                <a:uLnTx/>
                <a:uFillTx/>
                <a:latin typeface="Gotham" panose="02000504020000020004" pitchFamily="2" charset="0"/>
                <a:cs typeface="Arial"/>
                <a:sym typeface="Arial"/>
              </a:rPr>
              <a:t>Présentation générale du contrat</a:t>
            </a:r>
          </a:p>
          <a:p>
            <a:pPr marL="285750" lvl="1" indent="-285750">
              <a:spcBef>
                <a:spcPts val="450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fr-FR" sz="1200" dirty="0">
                <a:solidFill>
                  <a:srgbClr val="211E33"/>
                </a:solidFill>
                <a:latin typeface="Gotham" panose="02000504020000020004" pitchFamily="2" charset="0"/>
              </a:rPr>
              <a:t>Les d</a:t>
            </a:r>
            <a:r>
              <a:rPr kumimoji="0" lang="fr-FR" sz="1200" b="0" i="0" u="none" strike="noStrike" kern="0" cap="none" spc="0" normalizeH="0" baseline="0" noProof="0" dirty="0" err="1">
                <a:ln>
                  <a:noFill/>
                </a:ln>
                <a:solidFill>
                  <a:srgbClr val="211E33"/>
                </a:solidFill>
                <a:effectLst/>
                <a:uLnTx/>
                <a:uFillTx/>
                <a:latin typeface="Gotham" panose="02000504020000020004" pitchFamily="2" charset="0"/>
                <a:cs typeface="Arial"/>
                <a:sym typeface="Arial"/>
              </a:rPr>
              <a:t>étails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211E33"/>
                </a:solidFill>
                <a:effectLst/>
                <a:uLnTx/>
                <a:uFillTx/>
                <a:latin typeface="Gotham" panose="02000504020000020004" pitchFamily="2" charset="0"/>
                <a:cs typeface="Arial"/>
                <a:sym typeface="Arial"/>
              </a:rPr>
              <a:t> du livrable et de la prestation</a:t>
            </a:r>
          </a:p>
          <a:p>
            <a:pPr marL="285750" lvl="1" indent="-285750">
              <a:spcBef>
                <a:spcPts val="450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fr-FR" sz="1200" dirty="0">
                <a:solidFill>
                  <a:srgbClr val="211E33"/>
                </a:solidFill>
                <a:latin typeface="Gotham" panose="02000504020000020004" pitchFamily="2" charset="0"/>
              </a:rPr>
              <a:t>L’i</a:t>
            </a:r>
            <a:r>
              <a:rPr kumimoji="0" lang="fr-FR" sz="1200" b="0" i="0" u="none" strike="noStrike" kern="0" cap="none" spc="0" normalizeH="0" baseline="0" noProof="0" dirty="0" err="1">
                <a:ln>
                  <a:noFill/>
                </a:ln>
                <a:solidFill>
                  <a:srgbClr val="211E33"/>
                </a:solidFill>
                <a:effectLst/>
                <a:uLnTx/>
                <a:uFillTx/>
                <a:latin typeface="Gotham" panose="02000504020000020004" pitchFamily="2" charset="0"/>
                <a:cs typeface="Arial"/>
                <a:sym typeface="Arial"/>
              </a:rPr>
              <a:t>mpact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211E33"/>
                </a:solidFill>
                <a:effectLst/>
                <a:uLnTx/>
                <a:uFillTx/>
                <a:latin typeface="Gotham" panose="02000504020000020004" pitchFamily="2" charset="0"/>
                <a:cs typeface="Arial"/>
                <a:sym typeface="Arial"/>
              </a:rPr>
              <a:t> du contrat sur votre entreprise et celle de l’acheteur </a:t>
            </a:r>
          </a:p>
        </p:txBody>
      </p:sp>
    </p:spTree>
    <p:extLst>
      <p:ext uri="{BB962C8B-B14F-4D97-AF65-F5344CB8AC3E}">
        <p14:creationId xmlns:p14="http://schemas.microsoft.com/office/powerpoint/2010/main" val="373353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69EE485C-958A-0C5A-27B4-2C1C08A92210}"/>
              </a:ext>
            </a:extLst>
          </p:cNvPr>
          <p:cNvSpPr txBox="1"/>
          <p:nvPr/>
        </p:nvSpPr>
        <p:spPr>
          <a:xfrm>
            <a:off x="762000" y="2248584"/>
            <a:ext cx="344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solidFill>
                  <a:schemeClr val="bg1"/>
                </a:solidFill>
                <a:latin typeface="Gotham Black" pitchFamily="50" charset="0"/>
              </a:rPr>
              <a:t>SECTION 1 : </a:t>
            </a:r>
          </a:p>
          <a:p>
            <a:pPr algn="ctr"/>
            <a:r>
              <a:rPr lang="fr-FR" sz="1800" dirty="0">
                <a:solidFill>
                  <a:schemeClr val="bg1"/>
                </a:solidFill>
                <a:latin typeface="Gotham Black" pitchFamily="50" charset="0"/>
              </a:rPr>
              <a:t>Présentation de l’entreprise</a:t>
            </a:r>
          </a:p>
        </p:txBody>
      </p:sp>
    </p:spTree>
    <p:extLst>
      <p:ext uri="{BB962C8B-B14F-4D97-AF65-F5344CB8AC3E}">
        <p14:creationId xmlns:p14="http://schemas.microsoft.com/office/powerpoint/2010/main" val="1442728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01CD5357-C2C0-4C9E-AE0D-7774776D42A5}"/>
              </a:ext>
            </a:extLst>
          </p:cNvPr>
          <p:cNvSpPr txBox="1">
            <a:spLocks/>
          </p:cNvSpPr>
          <p:nvPr/>
        </p:nvSpPr>
        <p:spPr>
          <a:xfrm>
            <a:off x="194579" y="109336"/>
            <a:ext cx="6571981" cy="3603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Clr>
                <a:schemeClr val="bg2"/>
              </a:buClr>
              <a:buNone/>
              <a:tabLst>
                <a:tab pos="357188" algn="l"/>
              </a:tabLst>
              <a:defRPr/>
            </a:pPr>
            <a:r>
              <a:rPr lang="fr-FR" sz="1400" i="1" dirty="0">
                <a:latin typeface="Gotham" panose="02000504020000020004" pitchFamily="2" charset="0"/>
                <a:ea typeface="ＭＳ Ｐゴシック" pitchFamily="34" charset="-128"/>
              </a:rPr>
              <a:t>La Technologie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F71EF997-BB40-4BD1-B9CE-F3E9869E6B4E}"/>
              </a:ext>
            </a:extLst>
          </p:cNvPr>
          <p:cNvGrpSpPr/>
          <p:nvPr/>
        </p:nvGrpSpPr>
        <p:grpSpPr>
          <a:xfrm>
            <a:off x="0" y="640773"/>
            <a:ext cx="6883148" cy="865113"/>
            <a:chOff x="501422" y="1821527"/>
            <a:chExt cx="5456626" cy="873965"/>
          </a:xfrm>
          <a:solidFill>
            <a:srgbClr val="30286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721A6A5-9817-405E-A7D6-2CBD83676690}"/>
                </a:ext>
              </a:extLst>
            </p:cNvPr>
            <p:cNvSpPr/>
            <p:nvPr/>
          </p:nvSpPr>
          <p:spPr>
            <a:xfrm>
              <a:off x="501422" y="1821527"/>
              <a:ext cx="5446154" cy="8739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0" name="Graphique 9">
              <a:extLst>
                <a:ext uri="{FF2B5EF4-FFF2-40B4-BE49-F238E27FC236}">
                  <a16:creationId xmlns:a16="http://schemas.microsoft.com/office/drawing/2014/main" id="{E74DD031-820C-4713-A144-7555BDC0A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56776" y="1887883"/>
              <a:ext cx="2001272" cy="741251"/>
            </a:xfrm>
            <a:prstGeom prst="rect">
              <a:avLst/>
            </a:prstGeom>
          </p:spPr>
        </p:pic>
      </p:grpSp>
      <p:sp>
        <p:nvSpPr>
          <p:cNvPr id="16" name="Google Shape;1431;p56">
            <a:extLst>
              <a:ext uri="{FF2B5EF4-FFF2-40B4-BE49-F238E27FC236}">
                <a16:creationId xmlns:a16="http://schemas.microsoft.com/office/drawing/2014/main" id="{50CC90C5-4148-4272-8881-D81662814E37}"/>
              </a:ext>
            </a:extLst>
          </p:cNvPr>
          <p:cNvSpPr txBox="1">
            <a:spLocks/>
          </p:cNvSpPr>
          <p:nvPr/>
        </p:nvSpPr>
        <p:spPr>
          <a:xfrm>
            <a:off x="188639" y="652691"/>
            <a:ext cx="4911999" cy="853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9049" marR="198120" indent="0">
              <a:spcBef>
                <a:spcPts val="75"/>
              </a:spcBef>
              <a:buNone/>
              <a:tabLst>
                <a:tab pos="222885" algn="l"/>
                <a:tab pos="223361" algn="l"/>
              </a:tabLst>
            </a:pPr>
            <a:r>
              <a:rPr lang="fr-FR" sz="1400" b="1" kern="1200" spc="-4" dirty="0">
                <a:solidFill>
                  <a:schemeClr val="bg1"/>
                </a:solidFill>
                <a:latin typeface="Gotham Black" pitchFamily="50" charset="0"/>
                <a:ea typeface="MS PGothic" pitchFamily="34" charset="-128"/>
                <a:cs typeface="+mj-cs"/>
              </a:rPr>
              <a:t>La technologie (ou l’usage) est-elle innovante, marque-t-elle une rupture ?</a:t>
            </a:r>
          </a:p>
        </p:txBody>
      </p:sp>
      <p:sp>
        <p:nvSpPr>
          <p:cNvPr id="25" name="Google Shape;1431;p56">
            <a:extLst>
              <a:ext uri="{FF2B5EF4-FFF2-40B4-BE49-F238E27FC236}">
                <a16:creationId xmlns:a16="http://schemas.microsoft.com/office/drawing/2014/main" id="{18A8043B-C833-4265-879E-ADBE870B69D6}"/>
              </a:ext>
            </a:extLst>
          </p:cNvPr>
          <p:cNvSpPr txBox="1">
            <a:spLocks/>
          </p:cNvSpPr>
          <p:nvPr/>
        </p:nvSpPr>
        <p:spPr>
          <a:xfrm>
            <a:off x="3348126" y="1641420"/>
            <a:ext cx="3265901" cy="303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373063" indent="-285750" eaLnBrk="0" fontAlgn="base" hangingPunct="0">
              <a:spcAft>
                <a:spcPts val="600"/>
              </a:spcAft>
              <a:buClr>
                <a:srgbClr val="5E514D"/>
              </a:buClr>
              <a:buSzPct val="100000"/>
              <a:buFont typeface="Arial" panose="020B0604020202020204" pitchFamily="34" charset="0"/>
              <a:buChar char="•"/>
              <a:tabLst>
                <a:tab pos="87313" algn="l"/>
              </a:tabLst>
            </a:pPr>
            <a:r>
              <a:rPr lang="fr-FR" altLang="fr-FR" sz="1050" dirty="0">
                <a:solidFill>
                  <a:srgbClr val="5E514D"/>
                </a:solidFill>
                <a:latin typeface="Gotham" panose="02000504020000020004" pitchFamily="2" charset="0"/>
              </a:rPr>
              <a:t>Précisez le fonctionnement du produit, sa structure, les constituants de l’offre, les acteurs participant à sa constitution, les barrières à l’entrée, etc.</a:t>
            </a:r>
          </a:p>
          <a:p>
            <a:pPr marL="373063" indent="-285750" eaLnBrk="0" fontAlgn="base" hangingPunct="0">
              <a:spcAft>
                <a:spcPts val="600"/>
              </a:spcAft>
              <a:buClr>
                <a:srgbClr val="5E514D"/>
              </a:buClr>
              <a:buSzPct val="100000"/>
              <a:buFont typeface="Arial" panose="020B0604020202020204" pitchFamily="34" charset="0"/>
              <a:buChar char="•"/>
              <a:tabLst>
                <a:tab pos="87313" algn="l"/>
              </a:tabLst>
            </a:pPr>
            <a:r>
              <a:rPr lang="fr-FR" altLang="fr-FR" sz="1050" dirty="0">
                <a:solidFill>
                  <a:srgbClr val="5E514D"/>
                </a:solidFill>
                <a:latin typeface="Gotham" panose="02000504020000020004" pitchFamily="2" charset="0"/>
              </a:rPr>
              <a:t>Soulignez le fait que vous possédez ou non la technologie (brevet, licence d’exploitation)</a:t>
            </a:r>
          </a:p>
          <a:p>
            <a:pPr marL="373063" indent="-285750" eaLnBrk="0" fontAlgn="base" hangingPunct="0">
              <a:spcAft>
                <a:spcPts val="600"/>
              </a:spcAft>
              <a:buClr>
                <a:srgbClr val="5E514D"/>
              </a:buClr>
              <a:buSzPct val="100000"/>
              <a:buFont typeface="Arial" panose="020B0604020202020204" pitchFamily="34" charset="0"/>
              <a:buChar char="•"/>
              <a:tabLst>
                <a:tab pos="87313" algn="l"/>
              </a:tabLst>
            </a:pPr>
            <a:r>
              <a:rPr lang="fr-FR" altLang="fr-FR" sz="1050" dirty="0">
                <a:solidFill>
                  <a:srgbClr val="5E514D"/>
                </a:solidFill>
                <a:latin typeface="Gotham" panose="02000504020000020004" pitchFamily="2" charset="0"/>
              </a:rPr>
              <a:t>Indiquez les normes et contraintes réglementaires liées au produit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045B18E3-6296-4875-9BA9-C6250F8A33E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6540" y="1778495"/>
            <a:ext cx="2479721" cy="279265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635E6A7-0D99-559A-E2E2-B204AA704C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7210" y="38771"/>
            <a:ext cx="501491" cy="50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79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01CD5357-C2C0-4C9E-AE0D-7774776D42A5}"/>
              </a:ext>
            </a:extLst>
          </p:cNvPr>
          <p:cNvSpPr txBox="1">
            <a:spLocks/>
          </p:cNvSpPr>
          <p:nvPr/>
        </p:nvSpPr>
        <p:spPr>
          <a:xfrm>
            <a:off x="194579" y="109336"/>
            <a:ext cx="6571981" cy="3603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Clr>
                <a:schemeClr val="bg2"/>
              </a:buClr>
              <a:buNone/>
              <a:tabLst>
                <a:tab pos="357188" algn="l"/>
              </a:tabLst>
              <a:defRPr/>
            </a:pPr>
            <a:r>
              <a:rPr lang="fr-FR" sz="1400" i="1" dirty="0">
                <a:latin typeface="Gotham" panose="02000504020000020004" pitchFamily="2" charset="0"/>
                <a:ea typeface="ＭＳ Ｐゴシック" pitchFamily="34" charset="-128"/>
              </a:rPr>
              <a:t>L’équipe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F71EF997-BB40-4BD1-B9CE-F3E9869E6B4E}"/>
              </a:ext>
            </a:extLst>
          </p:cNvPr>
          <p:cNvGrpSpPr/>
          <p:nvPr/>
        </p:nvGrpSpPr>
        <p:grpSpPr>
          <a:xfrm>
            <a:off x="0" y="640773"/>
            <a:ext cx="6883148" cy="865113"/>
            <a:chOff x="501422" y="1821527"/>
            <a:chExt cx="5456626" cy="873965"/>
          </a:xfrm>
          <a:solidFill>
            <a:srgbClr val="30286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721A6A5-9817-405E-A7D6-2CBD83676690}"/>
                </a:ext>
              </a:extLst>
            </p:cNvPr>
            <p:cNvSpPr/>
            <p:nvPr/>
          </p:nvSpPr>
          <p:spPr>
            <a:xfrm>
              <a:off x="501422" y="1821527"/>
              <a:ext cx="5446154" cy="8739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Graphique 9">
              <a:extLst>
                <a:ext uri="{FF2B5EF4-FFF2-40B4-BE49-F238E27FC236}">
                  <a16:creationId xmlns:a16="http://schemas.microsoft.com/office/drawing/2014/main" id="{E74DD031-820C-4713-A144-7555BDC0A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56776" y="1887883"/>
              <a:ext cx="2001272" cy="741251"/>
            </a:xfrm>
            <a:prstGeom prst="rect">
              <a:avLst/>
            </a:prstGeom>
          </p:spPr>
        </p:pic>
      </p:grpSp>
      <p:sp>
        <p:nvSpPr>
          <p:cNvPr id="16" name="Google Shape;1431;p56">
            <a:extLst>
              <a:ext uri="{FF2B5EF4-FFF2-40B4-BE49-F238E27FC236}">
                <a16:creationId xmlns:a16="http://schemas.microsoft.com/office/drawing/2014/main" id="{50CC90C5-4148-4272-8881-D81662814E37}"/>
              </a:ext>
            </a:extLst>
          </p:cNvPr>
          <p:cNvSpPr txBox="1">
            <a:spLocks/>
          </p:cNvSpPr>
          <p:nvPr/>
        </p:nvSpPr>
        <p:spPr>
          <a:xfrm>
            <a:off x="188638" y="652691"/>
            <a:ext cx="6305031" cy="853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9049" marR="198120" indent="0">
              <a:spcBef>
                <a:spcPts val="75"/>
              </a:spcBef>
              <a:buNone/>
              <a:tabLst>
                <a:tab pos="222885" algn="l"/>
                <a:tab pos="223361" algn="l"/>
              </a:tabLst>
            </a:pPr>
            <a:r>
              <a:rPr lang="fr-FR" sz="1400" b="1" kern="1200" spc="-4" dirty="0">
                <a:solidFill>
                  <a:schemeClr val="bg1"/>
                </a:solidFill>
                <a:latin typeface="Gotham Black" pitchFamily="50" charset="0"/>
                <a:ea typeface="MS PGothic" pitchFamily="34" charset="-128"/>
                <a:cs typeface="+mj-cs"/>
              </a:rPr>
              <a:t>Qui dirige, quelles sont les complémentarités ?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A86E1F0A-BE25-4127-BAB9-0877ED9A283E}"/>
              </a:ext>
            </a:extLst>
          </p:cNvPr>
          <p:cNvGrpSpPr>
            <a:grpSpLocks noChangeAspect="1"/>
          </p:cNvGrpSpPr>
          <p:nvPr/>
        </p:nvGrpSpPr>
        <p:grpSpPr>
          <a:xfrm>
            <a:off x="437883" y="1897365"/>
            <a:ext cx="5982233" cy="1348770"/>
            <a:chOff x="578754" y="1831354"/>
            <a:chExt cx="7924878" cy="1786764"/>
          </a:xfrm>
        </p:grpSpPr>
        <p:sp>
          <p:nvSpPr>
            <p:cNvPr id="35" name="Google Shape;556;p37">
              <a:extLst>
                <a:ext uri="{FF2B5EF4-FFF2-40B4-BE49-F238E27FC236}">
                  <a16:creationId xmlns:a16="http://schemas.microsoft.com/office/drawing/2014/main" id="{75C0E7BB-8DD1-4516-A616-EB6DBEBAD7C9}"/>
                </a:ext>
              </a:extLst>
            </p:cNvPr>
            <p:cNvSpPr/>
            <p:nvPr/>
          </p:nvSpPr>
          <p:spPr>
            <a:xfrm>
              <a:off x="578754" y="1853154"/>
              <a:ext cx="1611528" cy="13060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57;p37">
              <a:extLst>
                <a:ext uri="{FF2B5EF4-FFF2-40B4-BE49-F238E27FC236}">
                  <a16:creationId xmlns:a16="http://schemas.microsoft.com/office/drawing/2014/main" id="{71E6A750-FF32-41A5-8C9C-17DF5D93E896}"/>
                </a:ext>
              </a:extLst>
            </p:cNvPr>
            <p:cNvSpPr/>
            <p:nvPr/>
          </p:nvSpPr>
          <p:spPr>
            <a:xfrm>
              <a:off x="578754" y="3156665"/>
              <a:ext cx="1611528" cy="46145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56;p37">
              <a:extLst>
                <a:ext uri="{FF2B5EF4-FFF2-40B4-BE49-F238E27FC236}">
                  <a16:creationId xmlns:a16="http://schemas.microsoft.com/office/drawing/2014/main" id="{64BFE0CB-B358-4A3B-A4A4-F7DE2867EA32}"/>
                </a:ext>
              </a:extLst>
            </p:cNvPr>
            <p:cNvSpPr/>
            <p:nvPr/>
          </p:nvSpPr>
          <p:spPr>
            <a:xfrm>
              <a:off x="2766688" y="1853154"/>
              <a:ext cx="1611528" cy="13060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557;p37">
              <a:extLst>
                <a:ext uri="{FF2B5EF4-FFF2-40B4-BE49-F238E27FC236}">
                  <a16:creationId xmlns:a16="http://schemas.microsoft.com/office/drawing/2014/main" id="{7068F178-5E77-45FC-A233-213379D77DDE}"/>
                </a:ext>
              </a:extLst>
            </p:cNvPr>
            <p:cNvSpPr/>
            <p:nvPr/>
          </p:nvSpPr>
          <p:spPr>
            <a:xfrm>
              <a:off x="2766688" y="3156665"/>
              <a:ext cx="1611528" cy="46145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59;p37">
              <a:extLst>
                <a:ext uri="{FF2B5EF4-FFF2-40B4-BE49-F238E27FC236}">
                  <a16:creationId xmlns:a16="http://schemas.microsoft.com/office/drawing/2014/main" id="{FE2B56D2-1397-4138-B4DB-CE8ED8B5E364}"/>
                </a:ext>
              </a:extLst>
            </p:cNvPr>
            <p:cNvSpPr txBox="1">
              <a:spLocks/>
            </p:cNvSpPr>
            <p:nvPr/>
          </p:nvSpPr>
          <p:spPr>
            <a:xfrm>
              <a:off x="2862811" y="3222309"/>
              <a:ext cx="1419283" cy="33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  <a:defRPr sz="14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  <a:lvl2pPr marL="914400" marR="0" lvl="1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Open Sans"/>
                <a:buNone/>
                <a:defRPr sz="21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2pPr>
              <a:lvl3pPr marL="1371600" marR="0" lvl="2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Open Sans"/>
                <a:buNone/>
                <a:defRPr sz="21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3pPr>
              <a:lvl4pPr marL="1828800" marR="0" lvl="3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Open Sans"/>
                <a:buNone/>
                <a:defRPr sz="21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4pPr>
              <a:lvl5pPr marL="2286000" marR="0" lvl="4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Open Sans"/>
                <a:buNone/>
                <a:defRPr sz="21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5pPr>
              <a:lvl6pPr marL="2743200" marR="0" lvl="5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Open Sans"/>
                <a:buNone/>
                <a:defRPr sz="21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6pPr>
              <a:lvl7pPr marL="3200400" marR="0" lvl="6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Open Sans"/>
                <a:buNone/>
                <a:defRPr sz="21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7pPr>
              <a:lvl8pPr marL="3657600" marR="0" lvl="7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Open Sans"/>
                <a:buNone/>
                <a:defRPr sz="21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8pPr>
              <a:lvl9pPr marL="4114800" marR="0" lvl="8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Open Sans"/>
                <a:buNone/>
                <a:defRPr sz="21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9pPr>
            </a:lstStyle>
            <a:p>
              <a:pPr marL="0" indent="0" algn="ctr"/>
              <a:endParaRPr lang="en-US" sz="1100" dirty="0">
                <a:solidFill>
                  <a:srgbClr val="5E514D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40" name="Google Shape;556;p37">
              <a:extLst>
                <a:ext uri="{FF2B5EF4-FFF2-40B4-BE49-F238E27FC236}">
                  <a16:creationId xmlns:a16="http://schemas.microsoft.com/office/drawing/2014/main" id="{1B48BD4C-2C2C-46E6-A9C3-FD4C1176536A}"/>
                </a:ext>
              </a:extLst>
            </p:cNvPr>
            <p:cNvSpPr/>
            <p:nvPr/>
          </p:nvSpPr>
          <p:spPr>
            <a:xfrm>
              <a:off x="4829396" y="1853154"/>
              <a:ext cx="1611528" cy="13060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57;p37">
              <a:extLst>
                <a:ext uri="{FF2B5EF4-FFF2-40B4-BE49-F238E27FC236}">
                  <a16:creationId xmlns:a16="http://schemas.microsoft.com/office/drawing/2014/main" id="{226FBF78-0B1C-4748-BB08-BD181F58A72E}"/>
                </a:ext>
              </a:extLst>
            </p:cNvPr>
            <p:cNvSpPr/>
            <p:nvPr/>
          </p:nvSpPr>
          <p:spPr>
            <a:xfrm>
              <a:off x="4829396" y="3156665"/>
              <a:ext cx="1611528" cy="46145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59;p37">
              <a:extLst>
                <a:ext uri="{FF2B5EF4-FFF2-40B4-BE49-F238E27FC236}">
                  <a16:creationId xmlns:a16="http://schemas.microsoft.com/office/drawing/2014/main" id="{868248D8-C93E-4666-8152-B41E610C3AEE}"/>
                </a:ext>
              </a:extLst>
            </p:cNvPr>
            <p:cNvSpPr txBox="1">
              <a:spLocks/>
            </p:cNvSpPr>
            <p:nvPr/>
          </p:nvSpPr>
          <p:spPr>
            <a:xfrm>
              <a:off x="4925519" y="3222309"/>
              <a:ext cx="1419283" cy="33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  <a:defRPr sz="14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  <a:lvl2pPr marL="914400" marR="0" lvl="1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Open Sans"/>
                <a:buNone/>
                <a:defRPr sz="21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2pPr>
              <a:lvl3pPr marL="1371600" marR="0" lvl="2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Open Sans"/>
                <a:buNone/>
                <a:defRPr sz="21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3pPr>
              <a:lvl4pPr marL="1828800" marR="0" lvl="3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Open Sans"/>
                <a:buNone/>
                <a:defRPr sz="21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4pPr>
              <a:lvl5pPr marL="2286000" marR="0" lvl="4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Open Sans"/>
                <a:buNone/>
                <a:defRPr sz="21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5pPr>
              <a:lvl6pPr marL="2743200" marR="0" lvl="5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Open Sans"/>
                <a:buNone/>
                <a:defRPr sz="21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6pPr>
              <a:lvl7pPr marL="3200400" marR="0" lvl="6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Open Sans"/>
                <a:buNone/>
                <a:defRPr sz="21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7pPr>
              <a:lvl8pPr marL="3657600" marR="0" lvl="7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Open Sans"/>
                <a:buNone/>
                <a:defRPr sz="21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8pPr>
              <a:lvl9pPr marL="4114800" marR="0" lvl="8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Open Sans"/>
                <a:buNone/>
                <a:defRPr sz="21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9pPr>
            </a:lstStyle>
            <a:p>
              <a:pPr marL="0" indent="0" algn="ctr"/>
              <a:endParaRPr lang="en-US" sz="1100" dirty="0">
                <a:solidFill>
                  <a:srgbClr val="5E514D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43" name="Google Shape;556;p37">
              <a:extLst>
                <a:ext uri="{FF2B5EF4-FFF2-40B4-BE49-F238E27FC236}">
                  <a16:creationId xmlns:a16="http://schemas.microsoft.com/office/drawing/2014/main" id="{AEFC9F14-5541-46DA-8382-261910E4621B}"/>
                </a:ext>
              </a:extLst>
            </p:cNvPr>
            <p:cNvSpPr/>
            <p:nvPr/>
          </p:nvSpPr>
          <p:spPr>
            <a:xfrm>
              <a:off x="6892104" y="1853154"/>
              <a:ext cx="1611528" cy="13060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7;p37">
              <a:extLst>
                <a:ext uri="{FF2B5EF4-FFF2-40B4-BE49-F238E27FC236}">
                  <a16:creationId xmlns:a16="http://schemas.microsoft.com/office/drawing/2014/main" id="{9F9417DE-816B-46CA-9273-719286EEBA26}"/>
                </a:ext>
              </a:extLst>
            </p:cNvPr>
            <p:cNvSpPr/>
            <p:nvPr/>
          </p:nvSpPr>
          <p:spPr>
            <a:xfrm>
              <a:off x="6892104" y="3156665"/>
              <a:ext cx="1611528" cy="46145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59;p37">
              <a:extLst>
                <a:ext uri="{FF2B5EF4-FFF2-40B4-BE49-F238E27FC236}">
                  <a16:creationId xmlns:a16="http://schemas.microsoft.com/office/drawing/2014/main" id="{377690C1-E019-4006-B504-E55E419BDC5F}"/>
                </a:ext>
              </a:extLst>
            </p:cNvPr>
            <p:cNvSpPr txBox="1">
              <a:spLocks/>
            </p:cNvSpPr>
            <p:nvPr/>
          </p:nvSpPr>
          <p:spPr>
            <a:xfrm>
              <a:off x="6988227" y="3222309"/>
              <a:ext cx="1419283" cy="33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  <a:defRPr sz="14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  <a:lvl2pPr marL="914400" marR="0" lvl="1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Open Sans"/>
                <a:buNone/>
                <a:defRPr sz="21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2pPr>
              <a:lvl3pPr marL="1371600" marR="0" lvl="2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Open Sans"/>
                <a:buNone/>
                <a:defRPr sz="21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3pPr>
              <a:lvl4pPr marL="1828800" marR="0" lvl="3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Open Sans"/>
                <a:buNone/>
                <a:defRPr sz="21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4pPr>
              <a:lvl5pPr marL="2286000" marR="0" lvl="4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Open Sans"/>
                <a:buNone/>
                <a:defRPr sz="21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5pPr>
              <a:lvl6pPr marL="2743200" marR="0" lvl="5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Open Sans"/>
                <a:buNone/>
                <a:defRPr sz="21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6pPr>
              <a:lvl7pPr marL="3200400" marR="0" lvl="6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Open Sans"/>
                <a:buNone/>
                <a:defRPr sz="21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7pPr>
              <a:lvl8pPr marL="3657600" marR="0" lvl="7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Open Sans"/>
                <a:buNone/>
                <a:defRPr sz="21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8pPr>
              <a:lvl9pPr marL="4114800" marR="0" lvl="8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Open Sans"/>
                <a:buNone/>
                <a:defRPr sz="21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9pPr>
            </a:lstStyle>
            <a:p>
              <a:pPr marL="0" indent="0" algn="ctr"/>
              <a:endParaRPr lang="en-US" sz="1100" dirty="0">
                <a:solidFill>
                  <a:srgbClr val="5E514D"/>
                </a:solidFill>
                <a:latin typeface="Corbel" panose="020B0503020204020204" pitchFamily="34" charset="0"/>
              </a:endParaRPr>
            </a:p>
          </p:txBody>
        </p:sp>
        <p:pic>
          <p:nvPicPr>
            <p:cNvPr id="46" name="Graphique 45">
              <a:extLst>
                <a:ext uri="{FF2B5EF4-FFF2-40B4-BE49-F238E27FC236}">
                  <a16:creationId xmlns:a16="http://schemas.microsoft.com/office/drawing/2014/main" id="{9474490E-D5DE-4DA7-87FA-8F47D7A34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40368" y="2031033"/>
              <a:ext cx="1114166" cy="1587085"/>
            </a:xfrm>
            <a:prstGeom prst="rect">
              <a:avLst/>
            </a:prstGeom>
          </p:spPr>
        </p:pic>
        <p:pic>
          <p:nvPicPr>
            <p:cNvPr id="47" name="Graphique 46">
              <a:extLst>
                <a:ext uri="{FF2B5EF4-FFF2-40B4-BE49-F238E27FC236}">
                  <a16:creationId xmlns:a16="http://schemas.microsoft.com/office/drawing/2014/main" id="{B9EB1147-EEA5-4DC5-972F-DD74A4BE3D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b="18608"/>
            <a:stretch/>
          </p:blipFill>
          <p:spPr>
            <a:xfrm>
              <a:off x="4954622" y="1963454"/>
              <a:ext cx="1419283" cy="1195720"/>
            </a:xfrm>
            <a:prstGeom prst="rect">
              <a:avLst/>
            </a:prstGeom>
          </p:spPr>
        </p:pic>
        <p:pic>
          <p:nvPicPr>
            <p:cNvPr id="48" name="Graphique 47">
              <a:extLst>
                <a:ext uri="{FF2B5EF4-FFF2-40B4-BE49-F238E27FC236}">
                  <a16:creationId xmlns:a16="http://schemas.microsoft.com/office/drawing/2014/main" id="{369C0DE7-E8E8-4145-A704-71C36B2A57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b="24600"/>
            <a:stretch/>
          </p:blipFill>
          <p:spPr>
            <a:xfrm>
              <a:off x="7142556" y="1931073"/>
              <a:ext cx="1190625" cy="1228102"/>
            </a:xfrm>
            <a:prstGeom prst="rect">
              <a:avLst/>
            </a:prstGeom>
          </p:spPr>
        </p:pic>
        <p:sp>
          <p:nvSpPr>
            <p:cNvPr id="49" name="Google Shape;559;p37">
              <a:extLst>
                <a:ext uri="{FF2B5EF4-FFF2-40B4-BE49-F238E27FC236}">
                  <a16:creationId xmlns:a16="http://schemas.microsoft.com/office/drawing/2014/main" id="{0025629D-7DB5-4A35-A688-412CAA16C9DE}"/>
                </a:ext>
              </a:extLst>
            </p:cNvPr>
            <p:cNvSpPr txBox="1">
              <a:spLocks/>
            </p:cNvSpPr>
            <p:nvPr/>
          </p:nvSpPr>
          <p:spPr>
            <a:xfrm>
              <a:off x="1208598" y="3222309"/>
              <a:ext cx="885562" cy="33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  <a:defRPr sz="14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  <a:lvl2pPr marL="914400" marR="0" lvl="1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Open Sans"/>
                <a:buNone/>
                <a:defRPr sz="21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2pPr>
              <a:lvl3pPr marL="1371600" marR="0" lvl="2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Open Sans"/>
                <a:buNone/>
                <a:defRPr sz="21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3pPr>
              <a:lvl4pPr marL="1828800" marR="0" lvl="3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Open Sans"/>
                <a:buNone/>
                <a:defRPr sz="21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4pPr>
              <a:lvl5pPr marL="2286000" marR="0" lvl="4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Open Sans"/>
                <a:buNone/>
                <a:defRPr sz="21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5pPr>
              <a:lvl6pPr marL="2743200" marR="0" lvl="5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Open Sans"/>
                <a:buNone/>
                <a:defRPr sz="21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6pPr>
              <a:lvl7pPr marL="3200400" marR="0" lvl="6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Open Sans"/>
                <a:buNone/>
                <a:defRPr sz="21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7pPr>
              <a:lvl8pPr marL="3657600" marR="0" lvl="7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Open Sans"/>
                <a:buNone/>
                <a:defRPr sz="21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8pPr>
              <a:lvl9pPr marL="4114800" marR="0" lvl="8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Open Sans"/>
                <a:buNone/>
                <a:defRPr sz="21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9pPr>
            </a:lstStyle>
            <a:p>
              <a:pPr marL="0" indent="0" algn="ctr"/>
              <a:endParaRPr lang="en-US" sz="1100" dirty="0">
                <a:solidFill>
                  <a:srgbClr val="5E514D"/>
                </a:solidFill>
                <a:latin typeface="Corbel" panose="020B0503020204020204" pitchFamily="34" charset="0"/>
              </a:endParaRPr>
            </a:p>
          </p:txBody>
        </p:sp>
        <p:pic>
          <p:nvPicPr>
            <p:cNvPr id="50" name="Graphique 49">
              <a:extLst>
                <a:ext uri="{FF2B5EF4-FFF2-40B4-BE49-F238E27FC236}">
                  <a16:creationId xmlns:a16="http://schemas.microsoft.com/office/drawing/2014/main" id="{C33C37C7-2DC7-4211-B0F3-2C3836AD59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b="15920"/>
            <a:stretch/>
          </p:blipFill>
          <p:spPr>
            <a:xfrm>
              <a:off x="2561427" y="1831354"/>
              <a:ext cx="1773615" cy="1327819"/>
            </a:xfrm>
            <a:prstGeom prst="rect">
              <a:avLst/>
            </a:prstGeom>
          </p:spPr>
        </p:pic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CC9BF9EE-95AA-4C76-8957-76FC4A1BBE7F}"/>
              </a:ext>
            </a:extLst>
          </p:cNvPr>
          <p:cNvSpPr/>
          <p:nvPr/>
        </p:nvSpPr>
        <p:spPr>
          <a:xfrm>
            <a:off x="263746" y="3401757"/>
            <a:ext cx="316525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5E514D"/>
                </a:solidFill>
                <a:latin typeface="Gotham" panose="02000504020000020004" pitchFamily="2" charset="0"/>
                <a:ea typeface="Open Sans"/>
                <a:cs typeface="Open Sans"/>
                <a:sym typeface="Open Sans"/>
              </a:rPr>
              <a:t>Montrez que votre équipe est complète et complémentaire (indiquez le rôle de chacun et si certains ont déjà une expérience dans l’entrepreneuriat)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5E514D"/>
                </a:solidFill>
                <a:latin typeface="Gotham" panose="02000504020000020004" pitchFamily="2" charset="0"/>
                <a:ea typeface="Open Sans"/>
                <a:cs typeface="Open Sans"/>
                <a:sym typeface="Open Sans"/>
              </a:rPr>
              <a:t>N’hésitez pas à mentionner des conseils (experts sectoriels, </a:t>
            </a:r>
            <a:r>
              <a:rPr lang="fr-FR" sz="1050" dirty="0" err="1">
                <a:solidFill>
                  <a:srgbClr val="5E514D"/>
                </a:solidFill>
                <a:latin typeface="Gotham" panose="02000504020000020004" pitchFamily="2" charset="0"/>
                <a:ea typeface="Open Sans"/>
                <a:cs typeface="Open Sans"/>
                <a:sym typeface="Open Sans"/>
              </a:rPr>
              <a:t>advisory</a:t>
            </a:r>
            <a:r>
              <a:rPr lang="fr-FR" sz="1050" dirty="0">
                <a:solidFill>
                  <a:srgbClr val="5E514D"/>
                </a:solidFill>
                <a:latin typeface="Gotham" panose="02000504020000020004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fr-FR" sz="1050" dirty="0" err="1">
                <a:solidFill>
                  <a:srgbClr val="5E514D"/>
                </a:solidFill>
                <a:latin typeface="Gotham" panose="02000504020000020004" pitchFamily="2" charset="0"/>
                <a:ea typeface="Open Sans"/>
                <a:cs typeface="Open Sans"/>
                <a:sym typeface="Open Sans"/>
              </a:rPr>
              <a:t>board</a:t>
            </a:r>
            <a:r>
              <a:rPr lang="fr-FR" sz="1050" dirty="0">
                <a:solidFill>
                  <a:srgbClr val="5E514D"/>
                </a:solidFill>
                <a:latin typeface="Gotham" panose="02000504020000020004" pitchFamily="2" charset="0"/>
                <a:ea typeface="Open Sans"/>
                <a:cs typeface="Open Sans"/>
                <a:sym typeface="Open Sans"/>
              </a:rPr>
              <a:t>, etc.)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1C36913-F16D-472B-9315-A46E39402FE7}"/>
              </a:ext>
            </a:extLst>
          </p:cNvPr>
          <p:cNvSpPr/>
          <p:nvPr/>
        </p:nvSpPr>
        <p:spPr>
          <a:xfrm>
            <a:off x="3643623" y="3401757"/>
            <a:ext cx="312000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5E514D"/>
                </a:solidFill>
                <a:latin typeface="Gotham" panose="02000504020000020004" pitchFamily="2" charset="0"/>
                <a:ea typeface="Open Sans"/>
                <a:cs typeface="Open Sans"/>
              </a:rPr>
              <a:t>Mettez en avant des réalisations ou collaborations précédentes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5E514D"/>
                </a:solidFill>
                <a:latin typeface="Gotham" panose="02000504020000020004" pitchFamily="2" charset="0"/>
                <a:ea typeface="Open Sans"/>
                <a:cs typeface="Open Sans"/>
              </a:rPr>
              <a:t>Possibilité d’ajouter les liens </a:t>
            </a:r>
            <a:r>
              <a:rPr lang="fr-FR" sz="1050" dirty="0" err="1">
                <a:solidFill>
                  <a:srgbClr val="5E514D"/>
                </a:solidFill>
                <a:latin typeface="Gotham" panose="02000504020000020004" pitchFamily="2" charset="0"/>
                <a:ea typeface="Open Sans"/>
                <a:cs typeface="Open Sans"/>
              </a:rPr>
              <a:t>Linkedin</a:t>
            </a:r>
            <a:r>
              <a:rPr lang="fr-FR" sz="1050" dirty="0">
                <a:solidFill>
                  <a:srgbClr val="5E514D"/>
                </a:solidFill>
                <a:latin typeface="Gotham" panose="02000504020000020004" pitchFamily="2" charset="0"/>
                <a:ea typeface="Open Sans"/>
                <a:cs typeface="Open Sans"/>
              </a:rPr>
              <a:t>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E37CFC6-AB5B-2F9E-EB7B-1604C6E5EA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57210" y="38771"/>
            <a:ext cx="501491" cy="50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38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01CD5357-C2C0-4C9E-AE0D-7774776D42A5}"/>
              </a:ext>
            </a:extLst>
          </p:cNvPr>
          <p:cNvSpPr txBox="1">
            <a:spLocks/>
          </p:cNvSpPr>
          <p:nvPr/>
        </p:nvSpPr>
        <p:spPr>
          <a:xfrm>
            <a:off x="194579" y="109336"/>
            <a:ext cx="6571981" cy="3603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Clr>
                <a:schemeClr val="bg2"/>
              </a:buClr>
              <a:buNone/>
              <a:tabLst>
                <a:tab pos="357188" algn="l"/>
              </a:tabLst>
              <a:defRPr/>
            </a:pPr>
            <a:r>
              <a:rPr lang="en-US" sz="1400" i="1" dirty="0">
                <a:latin typeface="Gotham" panose="02000504020000020004" pitchFamily="2" charset="0"/>
                <a:ea typeface="ＭＳ Ｐゴシック" pitchFamily="34" charset="-128"/>
              </a:rPr>
              <a:t>Concurrence</a:t>
            </a:r>
            <a:endParaRPr lang="fr-FR" sz="1400" i="1" dirty="0">
              <a:latin typeface="Gotham" panose="02000504020000020004" pitchFamily="2" charset="0"/>
              <a:ea typeface="ＭＳ Ｐゴシック" pitchFamily="34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21A6A5-9817-405E-A7D6-2CBD83676690}"/>
              </a:ext>
            </a:extLst>
          </p:cNvPr>
          <p:cNvSpPr/>
          <p:nvPr/>
        </p:nvSpPr>
        <p:spPr>
          <a:xfrm>
            <a:off x="0" y="640773"/>
            <a:ext cx="6869938" cy="865113"/>
          </a:xfrm>
          <a:prstGeom prst="rect">
            <a:avLst/>
          </a:prstGeom>
          <a:solidFill>
            <a:srgbClr val="302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Google Shape;1431;p56">
            <a:extLst>
              <a:ext uri="{FF2B5EF4-FFF2-40B4-BE49-F238E27FC236}">
                <a16:creationId xmlns:a16="http://schemas.microsoft.com/office/drawing/2014/main" id="{50CC90C5-4148-4272-8881-D81662814E37}"/>
              </a:ext>
            </a:extLst>
          </p:cNvPr>
          <p:cNvSpPr txBox="1">
            <a:spLocks/>
          </p:cNvSpPr>
          <p:nvPr/>
        </p:nvSpPr>
        <p:spPr>
          <a:xfrm>
            <a:off x="188639" y="652691"/>
            <a:ext cx="6940824" cy="853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9049" marR="198120" indent="0">
              <a:spcBef>
                <a:spcPts val="75"/>
              </a:spcBef>
              <a:buNone/>
              <a:tabLst>
                <a:tab pos="222885" algn="l"/>
                <a:tab pos="223361" algn="l"/>
              </a:tabLst>
            </a:pPr>
            <a:r>
              <a:rPr lang="fr-FR" sz="1400" b="1" kern="1200" spc="-4" dirty="0">
                <a:solidFill>
                  <a:schemeClr val="bg1"/>
                </a:solidFill>
                <a:latin typeface="Gotham Black" pitchFamily="50" charset="0"/>
                <a:ea typeface="MS PGothic" pitchFamily="34" charset="-128"/>
                <a:cs typeface="+mj-cs"/>
              </a:rPr>
              <a:t>Quels sont les acteurs constitutifs du marché que l’entreprise cible ?</a:t>
            </a:r>
          </a:p>
        </p:txBody>
      </p:sp>
      <p:sp>
        <p:nvSpPr>
          <p:cNvPr id="25" name="Google Shape;1431;p56">
            <a:extLst>
              <a:ext uri="{FF2B5EF4-FFF2-40B4-BE49-F238E27FC236}">
                <a16:creationId xmlns:a16="http://schemas.microsoft.com/office/drawing/2014/main" id="{18A8043B-C833-4265-879E-ADBE870B69D6}"/>
              </a:ext>
            </a:extLst>
          </p:cNvPr>
          <p:cNvSpPr txBox="1">
            <a:spLocks/>
          </p:cNvSpPr>
          <p:nvPr/>
        </p:nvSpPr>
        <p:spPr>
          <a:xfrm>
            <a:off x="3333383" y="2126669"/>
            <a:ext cx="3265901" cy="2026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285750" indent="-285750" algn="just">
              <a:buClr>
                <a:srgbClr val="5E514D"/>
              </a:buClr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5E514D"/>
                </a:solidFill>
                <a:latin typeface="Gotham" panose="02000504020000020004" pitchFamily="2" charset="0"/>
                <a:sym typeface="Arial"/>
              </a:rPr>
              <a:t>Présentez votre positionnement en dressant le paysage concurrentiel de votre marché</a:t>
            </a:r>
          </a:p>
          <a:p>
            <a:pPr marL="285750" indent="-285750" algn="just">
              <a:buClr>
                <a:srgbClr val="5E514D"/>
              </a:buClr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5E514D"/>
                </a:solidFill>
                <a:latin typeface="Gotham" panose="02000504020000020004" pitchFamily="2" charset="0"/>
                <a:sym typeface="Arial"/>
              </a:rPr>
              <a:t>Mettez en évidence vos concurrents directs et indirects</a:t>
            </a:r>
          </a:p>
          <a:p>
            <a:pPr marL="285750" indent="-285750" algn="just">
              <a:buClr>
                <a:srgbClr val="5E514D"/>
              </a:buClr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5E514D"/>
                </a:solidFill>
                <a:latin typeface="Gotham" panose="02000504020000020004" pitchFamily="2" charset="0"/>
                <a:sym typeface="Arial"/>
              </a:rPr>
              <a:t>Mettez en évidence vos caractères différenciants afin d’expliciter en quoi vous êtes meilleur que vos concurrents</a:t>
            </a:r>
          </a:p>
          <a:p>
            <a:pPr marL="285750" indent="-285750" algn="just">
              <a:buClr>
                <a:srgbClr val="5E514D"/>
              </a:buClr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5E514D"/>
                </a:solidFill>
                <a:latin typeface="Gotham" panose="02000504020000020004" pitchFamily="2" charset="0"/>
                <a:sym typeface="Arial"/>
              </a:rPr>
              <a:t>Marché d’export ?</a:t>
            </a:r>
          </a:p>
          <a:p>
            <a:pPr marL="0" indent="0" algn="just">
              <a:buClr>
                <a:srgbClr val="5E514D"/>
              </a:buClr>
              <a:buNone/>
            </a:pPr>
            <a:endParaRPr lang="fr-FR" sz="1200" b="1" dirty="0">
              <a:solidFill>
                <a:srgbClr val="5E514D"/>
              </a:solidFill>
              <a:latin typeface="Corbel" panose="020B0503020204020204" pitchFamily="34" charset="0"/>
            </a:endParaRPr>
          </a:p>
        </p:txBody>
      </p: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7E886679-D5D1-4AAB-8ADE-63A6B083381F}"/>
              </a:ext>
            </a:extLst>
          </p:cNvPr>
          <p:cNvGrpSpPr>
            <a:grpSpLocks noChangeAspect="1"/>
          </p:cNvGrpSpPr>
          <p:nvPr/>
        </p:nvGrpSpPr>
        <p:grpSpPr>
          <a:xfrm>
            <a:off x="51309" y="1776730"/>
            <a:ext cx="3377691" cy="2803966"/>
            <a:chOff x="582097" y="1625691"/>
            <a:chExt cx="4047587" cy="3360076"/>
          </a:xfrm>
        </p:grpSpPr>
        <p:cxnSp>
          <p:nvCxnSpPr>
            <p:cNvPr id="45" name="Connecteur droit avec flèche 44">
              <a:extLst>
                <a:ext uri="{FF2B5EF4-FFF2-40B4-BE49-F238E27FC236}">
                  <a16:creationId xmlns:a16="http://schemas.microsoft.com/office/drawing/2014/main" id="{4CDE0B3A-DF54-449F-BBBA-6AF751D3EF6E}"/>
                </a:ext>
              </a:extLst>
            </p:cNvPr>
            <p:cNvCxnSpPr>
              <a:cxnSpLocks/>
            </p:cNvCxnSpPr>
            <p:nvPr/>
          </p:nvCxnSpPr>
          <p:spPr>
            <a:xfrm>
              <a:off x="738211" y="3292207"/>
              <a:ext cx="347472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>
              <a:extLst>
                <a:ext uri="{FF2B5EF4-FFF2-40B4-BE49-F238E27FC236}">
                  <a16:creationId xmlns:a16="http://schemas.microsoft.com/office/drawing/2014/main" id="{D9AF234D-7749-4662-9E17-EAA72BA5C0B9}"/>
                </a:ext>
              </a:extLst>
            </p:cNvPr>
            <p:cNvCxnSpPr>
              <a:cxnSpLocks/>
            </p:cNvCxnSpPr>
            <p:nvPr/>
          </p:nvCxnSpPr>
          <p:spPr>
            <a:xfrm>
              <a:off x="2475571" y="1783706"/>
              <a:ext cx="0" cy="311127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860D1547-C4CB-44EE-8735-A42D8AF71B8C}"/>
                </a:ext>
              </a:extLst>
            </p:cNvPr>
            <p:cNvSpPr txBox="1"/>
            <p:nvPr/>
          </p:nvSpPr>
          <p:spPr>
            <a:xfrm>
              <a:off x="2530549" y="1625691"/>
              <a:ext cx="1049568" cy="479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>
                  <a:solidFill>
                    <a:srgbClr val="5E514D"/>
                  </a:solidFill>
                  <a:latin typeface="Corbel" panose="020B0503020204020204" pitchFamily="34" charset="0"/>
                </a:rPr>
                <a:t>Critère 1</a:t>
              </a:r>
            </a:p>
            <a:p>
              <a:r>
                <a:rPr lang="fr-FR" sz="1000" i="1">
                  <a:solidFill>
                    <a:srgbClr val="5E514D"/>
                  </a:solidFill>
                  <a:latin typeface="Corbel" panose="020B0503020204020204" pitchFamily="34" charset="0"/>
                </a:rPr>
                <a:t>(élevé)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6CD5F273-941D-419C-9E99-87FB9479660B}"/>
                </a:ext>
              </a:extLst>
            </p:cNvPr>
            <p:cNvSpPr txBox="1"/>
            <p:nvPr/>
          </p:nvSpPr>
          <p:spPr>
            <a:xfrm>
              <a:off x="3580116" y="2818308"/>
              <a:ext cx="1049568" cy="479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>
                  <a:solidFill>
                    <a:srgbClr val="5E514D"/>
                  </a:solidFill>
                  <a:latin typeface="Corbel" panose="020B0503020204020204" pitchFamily="34" charset="0"/>
                </a:rPr>
                <a:t>Critère 2</a:t>
              </a:r>
            </a:p>
            <a:p>
              <a:r>
                <a:rPr lang="fr-FR" sz="1000" i="1">
                  <a:solidFill>
                    <a:srgbClr val="5E514D"/>
                  </a:solidFill>
                  <a:latin typeface="Corbel" panose="020B0503020204020204" pitchFamily="34" charset="0"/>
                </a:rPr>
                <a:t>(élevé)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3C072B1B-607B-4CEC-B04E-1FC4A923AFF6}"/>
                </a:ext>
              </a:extLst>
            </p:cNvPr>
            <p:cNvSpPr txBox="1"/>
            <p:nvPr/>
          </p:nvSpPr>
          <p:spPr>
            <a:xfrm>
              <a:off x="2530549" y="4506303"/>
              <a:ext cx="1049568" cy="479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>
                  <a:solidFill>
                    <a:srgbClr val="5E514D"/>
                  </a:solidFill>
                  <a:latin typeface="Corbel" panose="020B0503020204020204" pitchFamily="34" charset="0"/>
                </a:rPr>
                <a:t>Critère 1</a:t>
              </a:r>
            </a:p>
            <a:p>
              <a:r>
                <a:rPr lang="fr-FR" sz="1000" i="1">
                  <a:solidFill>
                    <a:srgbClr val="5E514D"/>
                  </a:solidFill>
                  <a:latin typeface="Corbel" panose="020B0503020204020204" pitchFamily="34" charset="0"/>
                </a:rPr>
                <a:t>(bas)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CA218FAF-4498-48B4-A393-465B5284B0CE}"/>
                </a:ext>
              </a:extLst>
            </p:cNvPr>
            <p:cNvSpPr txBox="1"/>
            <p:nvPr/>
          </p:nvSpPr>
          <p:spPr>
            <a:xfrm>
              <a:off x="582097" y="2779771"/>
              <a:ext cx="1049568" cy="479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>
                  <a:solidFill>
                    <a:srgbClr val="5E514D"/>
                  </a:solidFill>
                  <a:latin typeface="Corbel" panose="020B0503020204020204" pitchFamily="34" charset="0"/>
                </a:rPr>
                <a:t>Critère 2</a:t>
              </a:r>
            </a:p>
            <a:p>
              <a:r>
                <a:rPr lang="fr-FR" sz="1000" i="1">
                  <a:solidFill>
                    <a:srgbClr val="5E514D"/>
                  </a:solidFill>
                  <a:latin typeface="Corbel" panose="020B0503020204020204" pitchFamily="34" charset="0"/>
                </a:rPr>
                <a:t>(bas)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D179D9C-4B32-44AF-960D-DE399486DBDD}"/>
                </a:ext>
              </a:extLst>
            </p:cNvPr>
            <p:cNvSpPr/>
            <p:nvPr/>
          </p:nvSpPr>
          <p:spPr>
            <a:xfrm>
              <a:off x="3169577" y="2084676"/>
              <a:ext cx="596342" cy="373708"/>
            </a:xfrm>
            <a:prstGeom prst="rect">
              <a:avLst/>
            </a:prstGeom>
            <a:solidFill>
              <a:srgbClr val="5E5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>
                  <a:latin typeface="Corbel" panose="020B0503020204020204" pitchFamily="34" charset="0"/>
                </a:rPr>
                <a:t>Mon offre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8379309-6C35-403A-80F3-FF8BA6E5DC1A}"/>
                </a:ext>
              </a:extLst>
            </p:cNvPr>
            <p:cNvSpPr/>
            <p:nvPr/>
          </p:nvSpPr>
          <p:spPr>
            <a:xfrm>
              <a:off x="1072856" y="3621395"/>
              <a:ext cx="596342" cy="373708"/>
            </a:xfrm>
            <a:prstGeom prst="rect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>
                  <a:latin typeface="Corbel" panose="020B0503020204020204" pitchFamily="34" charset="0"/>
                </a:rPr>
                <a:t>Offre 1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D036F42-776F-42C1-9B6B-AA3AAC9DFAF9}"/>
                </a:ext>
              </a:extLst>
            </p:cNvPr>
            <p:cNvSpPr/>
            <p:nvPr/>
          </p:nvSpPr>
          <p:spPr>
            <a:xfrm>
              <a:off x="2234590" y="2660043"/>
              <a:ext cx="596342" cy="373708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>
                  <a:latin typeface="Corbel" panose="020B0503020204020204" pitchFamily="34" charset="0"/>
                </a:rPr>
                <a:t>Offre 3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2E33512-7B3E-4DAB-BB57-9DA0C6F75E6F}"/>
                </a:ext>
              </a:extLst>
            </p:cNvPr>
            <p:cNvSpPr/>
            <p:nvPr/>
          </p:nvSpPr>
          <p:spPr>
            <a:xfrm>
              <a:off x="2723136" y="3434541"/>
              <a:ext cx="596342" cy="37370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>
                  <a:latin typeface="Corbel" panose="020B0503020204020204" pitchFamily="34" charset="0"/>
                </a:rPr>
                <a:t>Offre 4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399133F-3AF7-4D02-B46B-6B44B28036CB}"/>
                </a:ext>
              </a:extLst>
            </p:cNvPr>
            <p:cNvSpPr/>
            <p:nvPr/>
          </p:nvSpPr>
          <p:spPr>
            <a:xfrm>
              <a:off x="1291178" y="2215604"/>
              <a:ext cx="596342" cy="37370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>
                  <a:latin typeface="Corbel" panose="020B0503020204020204" pitchFamily="34" charset="0"/>
                </a:rPr>
                <a:t>Offre 2</a:t>
              </a:r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A922409C-493E-7093-8C72-46CD5285B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210" y="38771"/>
            <a:ext cx="501491" cy="50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9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01CD5357-C2C0-4C9E-AE0D-7774776D42A5}"/>
              </a:ext>
            </a:extLst>
          </p:cNvPr>
          <p:cNvSpPr txBox="1">
            <a:spLocks/>
          </p:cNvSpPr>
          <p:nvPr/>
        </p:nvSpPr>
        <p:spPr>
          <a:xfrm>
            <a:off x="194579" y="109336"/>
            <a:ext cx="6571981" cy="3603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Clr>
                <a:schemeClr val="bg2"/>
              </a:buClr>
              <a:buNone/>
              <a:tabLst>
                <a:tab pos="357188" algn="l"/>
              </a:tabLst>
              <a:defRPr/>
            </a:pPr>
            <a:r>
              <a:rPr lang="fr-FR" sz="1400" i="1" dirty="0">
                <a:latin typeface="Gotham" panose="02000504020000020004" pitchFamily="2" charset="0"/>
                <a:ea typeface="ＭＳ Ｐゴシック" pitchFamily="34" charset="-128"/>
              </a:rPr>
              <a:t>Business model 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F71EF997-BB40-4BD1-B9CE-F3E9869E6B4E}"/>
              </a:ext>
            </a:extLst>
          </p:cNvPr>
          <p:cNvGrpSpPr/>
          <p:nvPr/>
        </p:nvGrpSpPr>
        <p:grpSpPr>
          <a:xfrm>
            <a:off x="0" y="640773"/>
            <a:ext cx="6883148" cy="865113"/>
            <a:chOff x="501422" y="1821527"/>
            <a:chExt cx="5456626" cy="87396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721A6A5-9817-405E-A7D6-2CBD83676690}"/>
                </a:ext>
              </a:extLst>
            </p:cNvPr>
            <p:cNvSpPr/>
            <p:nvPr/>
          </p:nvSpPr>
          <p:spPr>
            <a:xfrm>
              <a:off x="501422" y="1821527"/>
              <a:ext cx="5446154" cy="8739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Graphique 9">
              <a:extLst>
                <a:ext uri="{FF2B5EF4-FFF2-40B4-BE49-F238E27FC236}">
                  <a16:creationId xmlns:a16="http://schemas.microsoft.com/office/drawing/2014/main" id="{E74DD031-820C-4713-A144-7555BDC0A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56776" y="1887883"/>
              <a:ext cx="2001272" cy="741251"/>
            </a:xfrm>
            <a:prstGeom prst="rect">
              <a:avLst/>
            </a:prstGeom>
          </p:spPr>
        </p:pic>
      </p:grpSp>
      <p:sp>
        <p:nvSpPr>
          <p:cNvPr id="16" name="Google Shape;1431;p56">
            <a:extLst>
              <a:ext uri="{FF2B5EF4-FFF2-40B4-BE49-F238E27FC236}">
                <a16:creationId xmlns:a16="http://schemas.microsoft.com/office/drawing/2014/main" id="{50CC90C5-4148-4272-8881-D81662814E37}"/>
              </a:ext>
            </a:extLst>
          </p:cNvPr>
          <p:cNvSpPr txBox="1">
            <a:spLocks/>
          </p:cNvSpPr>
          <p:nvPr/>
        </p:nvSpPr>
        <p:spPr>
          <a:xfrm>
            <a:off x="188639" y="652691"/>
            <a:ext cx="6649768" cy="853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9049" marR="198120" indent="0">
              <a:spcBef>
                <a:spcPts val="75"/>
              </a:spcBef>
              <a:buNone/>
              <a:tabLst>
                <a:tab pos="222885" algn="l"/>
                <a:tab pos="223361" algn="l"/>
              </a:tabLst>
            </a:pPr>
            <a:r>
              <a:rPr lang="fr-FR" sz="1400" b="1" kern="1200" spc="-4" dirty="0">
                <a:solidFill>
                  <a:schemeClr val="bg1"/>
                </a:solidFill>
                <a:latin typeface="Gotham Black" pitchFamily="50" charset="0"/>
                <a:ea typeface="MS PGothic" pitchFamily="34" charset="-128"/>
                <a:cs typeface="+mj-cs"/>
              </a:rPr>
              <a:t>A qui l’entreprise va vendre, qui paie ? </a:t>
            </a:r>
            <a:endParaRPr lang="fr-FR" sz="1400" i="1" kern="1200" spc="-4" dirty="0">
              <a:solidFill>
                <a:schemeClr val="bg1"/>
              </a:solidFill>
              <a:latin typeface="Gotham" panose="02000504020000020004" pitchFamily="2" charset="0"/>
              <a:ea typeface="MS PGothic" pitchFamily="34" charset="-128"/>
              <a:cs typeface="+mj-cs"/>
            </a:endParaRPr>
          </a:p>
        </p:txBody>
      </p:sp>
      <p:sp>
        <p:nvSpPr>
          <p:cNvPr id="25" name="Google Shape;1431;p56">
            <a:extLst>
              <a:ext uri="{FF2B5EF4-FFF2-40B4-BE49-F238E27FC236}">
                <a16:creationId xmlns:a16="http://schemas.microsoft.com/office/drawing/2014/main" id="{18A8043B-C833-4265-879E-ADBE870B69D6}"/>
              </a:ext>
            </a:extLst>
          </p:cNvPr>
          <p:cNvSpPr txBox="1">
            <a:spLocks/>
          </p:cNvSpPr>
          <p:nvPr/>
        </p:nvSpPr>
        <p:spPr>
          <a:xfrm>
            <a:off x="2944768" y="1957388"/>
            <a:ext cx="3669259" cy="2649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360000" indent="-285750" algn="just">
              <a:spcAft>
                <a:spcPts val="600"/>
              </a:spcAft>
              <a:buClr>
                <a:srgbClr val="5E514D"/>
              </a:buClr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5E514D"/>
                </a:solidFill>
                <a:latin typeface="Gotham" panose="02000504020000020004" pitchFamily="2" charset="0"/>
              </a:rPr>
              <a:t>Expliquez vos principales sources de revenus (freemium, vente unitaire, abonnement, commissions, licences, etc.)</a:t>
            </a:r>
          </a:p>
          <a:p>
            <a:pPr marL="74250" indent="0" algn="just">
              <a:spcAft>
                <a:spcPts val="600"/>
              </a:spcAft>
              <a:buClr>
                <a:srgbClr val="5E514D"/>
              </a:buClr>
              <a:buNone/>
            </a:pPr>
            <a:r>
              <a:rPr lang="fr-FR" sz="1050" u="sng" dirty="0">
                <a:solidFill>
                  <a:srgbClr val="5E514D"/>
                </a:solidFill>
                <a:latin typeface="Gotham" panose="02000504020000020004" pitchFamily="2" charset="0"/>
              </a:rPr>
              <a:t>Explicitez :</a:t>
            </a:r>
          </a:p>
          <a:p>
            <a:pPr marL="360000" indent="-285750" algn="just">
              <a:spcAft>
                <a:spcPts val="600"/>
              </a:spcAft>
              <a:buClr>
                <a:srgbClr val="5E514D"/>
              </a:buClr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5E514D"/>
                </a:solidFill>
                <a:latin typeface="Gotham" panose="02000504020000020004" pitchFamily="2" charset="0"/>
              </a:rPr>
              <a:t>Qui sont les clients de l’entreprise (directs et indirects)</a:t>
            </a:r>
          </a:p>
          <a:p>
            <a:pPr marL="360000" indent="-285750" algn="just">
              <a:spcAft>
                <a:spcPts val="600"/>
              </a:spcAft>
              <a:buClr>
                <a:srgbClr val="5E514D"/>
              </a:buClr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5E514D"/>
                </a:solidFill>
                <a:latin typeface="Gotham" panose="02000504020000020004" pitchFamily="2" charset="0"/>
              </a:rPr>
              <a:t>Quelles sont les caractéristiques de vos clients</a:t>
            </a:r>
          </a:p>
          <a:p>
            <a:pPr marL="360000" indent="-285750" algn="just">
              <a:spcAft>
                <a:spcPts val="600"/>
              </a:spcAft>
              <a:buClr>
                <a:srgbClr val="5E514D"/>
              </a:buClr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5E514D"/>
                </a:solidFill>
                <a:latin typeface="Gotham" panose="02000504020000020004" pitchFamily="2" charset="0"/>
              </a:rPr>
              <a:t>Quel est votre modèle (B2B, B2C, B2G)</a:t>
            </a:r>
          </a:p>
          <a:p>
            <a:pPr marL="360000" indent="-285750" algn="just">
              <a:spcAft>
                <a:spcPts val="600"/>
              </a:spcAft>
              <a:buClr>
                <a:srgbClr val="5E514D"/>
              </a:buClr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5E514D"/>
                </a:solidFill>
                <a:latin typeface="Gotham" panose="02000504020000020004" pitchFamily="2" charset="0"/>
              </a:rPr>
              <a:t>Présentez la répartition de votre CA par type de clients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31B5BD4-5AE4-4095-A4FB-FB2B7E18FD5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5815" y="1957388"/>
            <a:ext cx="2138612" cy="264943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EDB17C7-8613-7F06-AB4B-9BF76BFD60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7210" y="38771"/>
            <a:ext cx="501491" cy="50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41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01CD5357-C2C0-4C9E-AE0D-7774776D42A5}"/>
              </a:ext>
            </a:extLst>
          </p:cNvPr>
          <p:cNvSpPr txBox="1">
            <a:spLocks/>
          </p:cNvSpPr>
          <p:nvPr/>
        </p:nvSpPr>
        <p:spPr>
          <a:xfrm>
            <a:off x="194579" y="109336"/>
            <a:ext cx="6571981" cy="3603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Clr>
                <a:schemeClr val="bg2"/>
              </a:buClr>
              <a:buNone/>
              <a:tabLst>
                <a:tab pos="357188" algn="l"/>
              </a:tabLst>
              <a:defRPr/>
            </a:pPr>
            <a:r>
              <a:rPr lang="fr-FR" sz="1400" i="1" dirty="0">
                <a:latin typeface="Gotham" panose="02000504020000020004" pitchFamily="2" charset="0"/>
                <a:ea typeface="ＭＳ Ｐゴシック" pitchFamily="34" charset="-128"/>
              </a:rPr>
              <a:t>Roadmap à 3 ans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F71EF997-BB40-4BD1-B9CE-F3E9869E6B4E}"/>
              </a:ext>
            </a:extLst>
          </p:cNvPr>
          <p:cNvGrpSpPr/>
          <p:nvPr/>
        </p:nvGrpSpPr>
        <p:grpSpPr>
          <a:xfrm>
            <a:off x="0" y="640773"/>
            <a:ext cx="6883148" cy="865113"/>
            <a:chOff x="501422" y="1821527"/>
            <a:chExt cx="5456626" cy="873965"/>
          </a:xfrm>
          <a:solidFill>
            <a:srgbClr val="30286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721A6A5-9817-405E-A7D6-2CBD83676690}"/>
                </a:ext>
              </a:extLst>
            </p:cNvPr>
            <p:cNvSpPr/>
            <p:nvPr/>
          </p:nvSpPr>
          <p:spPr>
            <a:xfrm>
              <a:off x="501422" y="1821527"/>
              <a:ext cx="5446154" cy="8739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Graphique 9">
              <a:extLst>
                <a:ext uri="{FF2B5EF4-FFF2-40B4-BE49-F238E27FC236}">
                  <a16:creationId xmlns:a16="http://schemas.microsoft.com/office/drawing/2014/main" id="{E74DD031-820C-4713-A144-7555BDC0A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56776" y="1887883"/>
              <a:ext cx="2001272" cy="741251"/>
            </a:xfrm>
            <a:prstGeom prst="rect">
              <a:avLst/>
            </a:prstGeom>
          </p:spPr>
        </p:pic>
      </p:grpSp>
      <p:sp>
        <p:nvSpPr>
          <p:cNvPr id="16" name="Google Shape;1431;p56">
            <a:extLst>
              <a:ext uri="{FF2B5EF4-FFF2-40B4-BE49-F238E27FC236}">
                <a16:creationId xmlns:a16="http://schemas.microsoft.com/office/drawing/2014/main" id="{50CC90C5-4148-4272-8881-D81662814E37}"/>
              </a:ext>
            </a:extLst>
          </p:cNvPr>
          <p:cNvSpPr txBox="1">
            <a:spLocks/>
          </p:cNvSpPr>
          <p:nvPr/>
        </p:nvSpPr>
        <p:spPr>
          <a:xfrm>
            <a:off x="188638" y="652691"/>
            <a:ext cx="6694510" cy="853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9049" marR="198120" indent="0">
              <a:spcBef>
                <a:spcPts val="75"/>
              </a:spcBef>
              <a:buNone/>
              <a:tabLst>
                <a:tab pos="222885" algn="l"/>
                <a:tab pos="223361" algn="l"/>
              </a:tabLst>
            </a:pPr>
            <a:r>
              <a:rPr lang="fr-FR" sz="1400" b="1" kern="1200" spc="-4" dirty="0">
                <a:solidFill>
                  <a:schemeClr val="bg1"/>
                </a:solidFill>
                <a:latin typeface="Gotham Black" pitchFamily="50" charset="0"/>
                <a:ea typeface="MS PGothic" pitchFamily="34" charset="-128"/>
                <a:cs typeface="+mj-cs"/>
              </a:rPr>
              <a:t>Quelles sont les étapes clés du développement de l’entreprise ?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5399DBA-AC98-4CC7-986B-224ACDF97BA1}"/>
              </a:ext>
            </a:extLst>
          </p:cNvPr>
          <p:cNvSpPr/>
          <p:nvPr/>
        </p:nvSpPr>
        <p:spPr>
          <a:xfrm>
            <a:off x="3535893" y="1979050"/>
            <a:ext cx="306539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SzPts val="1100"/>
              <a:buFont typeface="Arial" panose="020B0604020202020204" pitchFamily="34" charset="0"/>
              <a:buChar char="•"/>
              <a:defRPr/>
            </a:pPr>
            <a:r>
              <a:rPr lang="fr-FR" sz="1050" dirty="0">
                <a:solidFill>
                  <a:srgbClr val="5E514D"/>
                </a:solidFill>
                <a:latin typeface="Gotham" panose="02000504020000020004" pitchFamily="2" charset="0"/>
                <a:ea typeface="Open Sans"/>
                <a:cs typeface="Open Sans"/>
                <a:sym typeface="Open Sans"/>
              </a:rPr>
              <a:t>Expliquez quelles sont les étapes majeures que l’entreprise doit franchir pour atteindre l’objectif qu’elle s’est fixée </a:t>
            </a:r>
          </a:p>
          <a:p>
            <a:pPr marL="176213" indent="-176213">
              <a:buSzPts val="1100"/>
              <a:buFont typeface="Arial" panose="020B0604020202020204" pitchFamily="34" charset="0"/>
              <a:buChar char="•"/>
              <a:defRPr/>
            </a:pPr>
            <a:endParaRPr lang="fr-FR" sz="1050" dirty="0">
              <a:solidFill>
                <a:srgbClr val="5E514D"/>
              </a:solidFill>
              <a:latin typeface="Gotham" panose="02000504020000020004" pitchFamily="2" charset="0"/>
              <a:ea typeface="Open Sans"/>
              <a:cs typeface="Open Sans"/>
              <a:sym typeface="Open Sans"/>
            </a:endParaRPr>
          </a:p>
          <a:p>
            <a:pPr marL="176213" indent="-176213">
              <a:buSzPts val="1100"/>
              <a:buFont typeface="Arial" panose="020B0604020202020204" pitchFamily="34" charset="0"/>
              <a:buChar char="•"/>
              <a:defRPr/>
            </a:pPr>
            <a:r>
              <a:rPr lang="fr-FR" sz="1050" dirty="0">
                <a:solidFill>
                  <a:srgbClr val="5E514D"/>
                </a:solidFill>
                <a:latin typeface="Gotham" panose="02000504020000020004" pitchFamily="2" charset="0"/>
                <a:ea typeface="Open Sans"/>
                <a:cs typeface="Open Sans"/>
                <a:sym typeface="Open Sans"/>
              </a:rPr>
              <a:t>Expliquez pourquoi ces étapes sont majeures pour l’entreprise</a:t>
            </a:r>
          </a:p>
          <a:p>
            <a:pPr marL="176213" indent="-176213">
              <a:spcBef>
                <a:spcPts val="600"/>
              </a:spcBef>
              <a:buSzPts val="1100"/>
              <a:buFont typeface="Arial" panose="020B0604020202020204" pitchFamily="34" charset="0"/>
              <a:buChar char="•"/>
              <a:defRPr/>
            </a:pPr>
            <a:r>
              <a:rPr lang="fr-FR" sz="1050" dirty="0">
                <a:solidFill>
                  <a:srgbClr val="5E514D"/>
                </a:solidFill>
                <a:latin typeface="Gotham" panose="02000504020000020004" pitchFamily="2" charset="0"/>
                <a:ea typeface="Open Sans"/>
                <a:cs typeface="Open Sans"/>
                <a:sym typeface="Open Sans"/>
              </a:rPr>
              <a:t>Les étapes stratégiques et commerciales passées et à venir (preuve de concept, preuve de marché, accélération commerciale, etc.)</a:t>
            </a:r>
          </a:p>
          <a:p>
            <a:pPr marL="176213" indent="-176213">
              <a:spcBef>
                <a:spcPts val="600"/>
              </a:spcBef>
              <a:buSzPts val="1100"/>
              <a:buFont typeface="Arial" panose="020B0604020202020204" pitchFamily="34" charset="0"/>
              <a:buChar char="•"/>
              <a:defRPr/>
            </a:pPr>
            <a:r>
              <a:rPr lang="fr-FR" sz="1050" dirty="0">
                <a:solidFill>
                  <a:srgbClr val="5E514D"/>
                </a:solidFill>
                <a:latin typeface="Gotham" panose="02000504020000020004" pitchFamily="2" charset="0"/>
                <a:ea typeface="Open Sans"/>
                <a:cs typeface="Open Sans"/>
                <a:sym typeface="Open Sans"/>
              </a:rPr>
              <a:t>Les étapes techniques passées et à venir (MVP, prototypes, brevets, R&amp;D, etc.)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AADBDFF-5FE0-B037-5600-400305B141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7210" y="38771"/>
            <a:ext cx="501491" cy="50149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55C861A-4A77-831F-BADD-C743A5B666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036" y="2371494"/>
            <a:ext cx="3282872" cy="126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31933"/>
      </p:ext>
    </p:extLst>
  </p:cSld>
  <p:clrMapOvr>
    <a:masterClrMapping/>
  </p:clrMapOvr>
</p:sld>
</file>

<file path=ppt/theme/theme1.xml><?xml version="1.0" encoding="utf-8"?>
<a:theme xmlns:a="http://schemas.openxmlformats.org/drawingml/2006/main" name="Product Launch Marketing Plan by Slidesgo">
  <a:themeElements>
    <a:clrScheme name="Personnalisé 1">
      <a:dk1>
        <a:srgbClr val="211E33"/>
      </a:dk1>
      <a:lt1>
        <a:srgbClr val="FFFFFF"/>
      </a:lt1>
      <a:dk2>
        <a:srgbClr val="F8F8F8"/>
      </a:dk2>
      <a:lt2>
        <a:srgbClr val="D8DDE1"/>
      </a:lt2>
      <a:accent1>
        <a:srgbClr val="9E9E9E"/>
      </a:accent1>
      <a:accent2>
        <a:srgbClr val="221C47"/>
      </a:accent2>
      <a:accent3>
        <a:srgbClr val="322D4E"/>
      </a:accent3>
      <a:accent4>
        <a:srgbClr val="7F77AF"/>
      </a:accent4>
      <a:accent5>
        <a:srgbClr val="E5E3EF"/>
      </a:accent5>
      <a:accent6>
        <a:srgbClr val="0C0B16"/>
      </a:accent6>
      <a:hlink>
        <a:srgbClr val="211E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EC01A804EACB48802AD369AD46904B" ma:contentTypeVersion="20" ma:contentTypeDescription="Crée un document." ma:contentTypeScope="" ma:versionID="ea71444f9ac09344e6e35dbc12f1b40f">
  <xsd:schema xmlns:xsd="http://www.w3.org/2001/XMLSchema" xmlns:xs="http://www.w3.org/2001/XMLSchema" xmlns:p="http://schemas.microsoft.com/office/2006/metadata/properties" xmlns:ns2="b3db86b3-3193-42bd-8147-fb6bf778dfec" xmlns:ns3="fedd9fb9-c19e-4430-85f2-84f2aded3f2f" targetNamespace="http://schemas.microsoft.com/office/2006/metadata/properties" ma:root="true" ma:fieldsID="d068c821fcf0931d1065b1b65c4c52c4" ns2:_="" ns3:_="">
    <xsd:import namespace="b3db86b3-3193-42bd-8147-fb6bf778dfec"/>
    <xsd:import namespace="fedd9fb9-c19e-4430-85f2-84f2aded3f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Agn_x00e8_sLaurent_x002d_Moreau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Formulaire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db86b3-3193-42bd-8147-fb6bf778df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Agn_x00e8_sLaurent_x002d_Moreau" ma:index="21" nillable="true" ma:displayName="Nom du contact" ma:format="Dropdown" ma:list="UserInfo" ma:SharePointGroup="0" ma:internalName="Agn_x00e8_sLaurent_x002d_Moreau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cf76f155ced4ddcb4097134ff3c332f" ma:index="23" nillable="true" ma:taxonomy="true" ma:internalName="lcf76f155ced4ddcb4097134ff3c332f" ma:taxonomyFieldName="MediaServiceImageTags" ma:displayName="Balises d’images" ma:readOnly="false" ma:fieldId="{5cf76f15-5ced-4ddc-b409-7134ff3c332f}" ma:taxonomyMulti="true" ma:sspId="f5bfe009-0698-4f0a-aaca-d9746fe593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FormulaireBEL" ma:index="27" nillable="true" ma:displayName="Formulaire BEL" ma:format="Dropdown" ma:internalName="FormulaireBEL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dd9fb9-c19e-4430-85f2-84f2aded3f2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736fcb-bda4-4aef-8213-a77bdd68d625}" ma:internalName="TaxCatchAll" ma:showField="CatchAllData" ma:web="fedd9fb9-c19e-4430-85f2-84f2aded3f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edd9fb9-c19e-4430-85f2-84f2aded3f2f" xsi:nil="true"/>
    <Agn_x00e8_sLaurent_x002d_Moreau xmlns="b3db86b3-3193-42bd-8147-fb6bf778dfec">
      <UserInfo>
        <DisplayName/>
        <AccountId xsi:nil="true"/>
        <AccountType/>
      </UserInfo>
    </Agn_x00e8_sLaurent_x002d_Moreau>
    <lcf76f155ced4ddcb4097134ff3c332f xmlns="b3db86b3-3193-42bd-8147-fb6bf778dfec">
      <Terms xmlns="http://schemas.microsoft.com/office/infopath/2007/PartnerControls"/>
    </lcf76f155ced4ddcb4097134ff3c332f>
    <SharedWithUsers xmlns="fedd9fb9-c19e-4430-85f2-84f2aded3f2f">
      <UserInfo>
        <DisplayName>Vincent FOURNET</DisplayName>
        <AccountId>31</AccountId>
        <AccountType/>
      </UserInfo>
      <UserInfo>
        <DisplayName>Manon VERGNE</DisplayName>
        <AccountId>2213</AccountId>
        <AccountType/>
      </UserInfo>
      <UserInfo>
        <DisplayName>Miharintsoa RAZANAJAO</DisplayName>
        <AccountId>76</AccountId>
        <AccountType/>
      </UserInfo>
      <UserInfo>
        <DisplayName>Eugenie CHEVALLOT</DisplayName>
        <AccountId>2663</AccountId>
        <AccountType/>
      </UserInfo>
    </SharedWithUsers>
    <FormulaireBEL xmlns="b3db86b3-3193-42bd-8147-fb6bf778dfec" xsi:nil="true"/>
  </documentManagement>
</p:properties>
</file>

<file path=customXml/itemProps1.xml><?xml version="1.0" encoding="utf-8"?>
<ds:datastoreItem xmlns:ds="http://schemas.openxmlformats.org/officeDocument/2006/customXml" ds:itemID="{A4556046-3069-4C76-BD60-F07501CA1F76}">
  <ds:schemaRefs>
    <ds:schemaRef ds:uri="b3db86b3-3193-42bd-8147-fb6bf778dfec"/>
    <ds:schemaRef ds:uri="fedd9fb9-c19e-4430-85f2-84f2aded3f2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AE01412-3649-47C3-B956-BE3FDCCA53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99C73A-030E-4AA4-A09A-AEF0884211D3}">
  <ds:schemaRefs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fedd9fb9-c19e-4430-85f2-84f2aded3f2f"/>
    <ds:schemaRef ds:uri="b3db86b3-3193-42bd-8147-fb6bf778dfec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774</Words>
  <Application>Microsoft Office PowerPoint</Application>
  <PresentationFormat>Personnalisé</PresentationFormat>
  <Paragraphs>98</Paragraphs>
  <Slides>14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5" baseType="lpstr">
      <vt:lpstr>Impact</vt:lpstr>
      <vt:lpstr>Arial</vt:lpstr>
      <vt:lpstr>Corbel</vt:lpstr>
      <vt:lpstr>Wingdings</vt:lpstr>
      <vt:lpstr>Calibri</vt:lpstr>
      <vt:lpstr>Open Sans</vt:lpstr>
      <vt:lpstr>Gotham Black</vt:lpstr>
      <vt:lpstr>Krona One</vt:lpstr>
      <vt:lpstr>Helvetica</vt:lpstr>
      <vt:lpstr>Gotham</vt:lpstr>
      <vt:lpstr>Product Launch Marketing Plan by Slidesgo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fond dans le deck</dc:title>
  <dc:creator>Fannie DELAVELLE</dc:creator>
  <cp:lastModifiedBy>augustin bachoud</cp:lastModifiedBy>
  <cp:revision>10</cp:revision>
  <cp:lastPrinted>2021-12-06T16:23:37Z</cp:lastPrinted>
  <dcterms:modified xsi:type="dcterms:W3CDTF">2024-07-07T22:21:23Z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0x01010075EC01A804EACB48802AD369AD46904B</vt:lpwstr>
  </property>
  <property fmtid="{D5CDD505-2E9C-101B-9397-08002B2CF9AE}" pid="3" name="MSIP_Label_26615553-48f4-466c-a66f-a3bb9a6459c5_Enabled">
    <vt:lpwstr>true</vt:lpwstr>
  </property>
  <property fmtid="{D5CDD505-2E9C-101B-9397-08002B2CF9AE}" pid="4" name="MSIP_Label_26615553-48f4-466c-a66f-a3bb9a6459c5_SetDate">
    <vt:lpwstr>2023-07-27T08:45:27Z</vt:lpwstr>
  </property>
  <property fmtid="{D5CDD505-2E9C-101B-9397-08002B2CF9AE}" pid="5" name="MSIP_Label_26615553-48f4-466c-a66f-a3bb9a6459c5_Method">
    <vt:lpwstr>Standard</vt:lpwstr>
  </property>
  <property fmtid="{D5CDD505-2E9C-101B-9397-08002B2CF9AE}" pid="6" name="MSIP_Label_26615553-48f4-466c-a66f-a3bb9a6459c5_Name">
    <vt:lpwstr>C1 - Interne</vt:lpwstr>
  </property>
  <property fmtid="{D5CDD505-2E9C-101B-9397-08002B2CF9AE}" pid="7" name="MSIP_Label_26615553-48f4-466c-a66f-a3bb9a6459c5_SiteId">
    <vt:lpwstr>1fbeb981-82a8-4cd1-8a51-a83806530676</vt:lpwstr>
  </property>
  <property fmtid="{D5CDD505-2E9C-101B-9397-08002B2CF9AE}" pid="8" name="MSIP_Label_26615553-48f4-466c-a66f-a3bb9a6459c5_ActionId">
    <vt:lpwstr>4bb39283-d539-485a-895f-5c3501c7a3c9</vt:lpwstr>
  </property>
  <property fmtid="{D5CDD505-2E9C-101B-9397-08002B2CF9AE}" pid="9" name="MSIP_Label_26615553-48f4-466c-a66f-a3bb9a6459c5_ContentBits">
    <vt:lpwstr>0</vt:lpwstr>
  </property>
  <property fmtid="{D5CDD505-2E9C-101B-9397-08002B2CF9AE}" pid="10" name="MediaServiceImageTags">
    <vt:lpwstr/>
  </property>
</Properties>
</file>